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06" r:id="rId6"/>
  </p:sldMasterIdLst>
  <p:notesMasterIdLst>
    <p:notesMasterId r:id="rId83"/>
  </p:notesMasterIdLst>
  <p:sldIdLst>
    <p:sldId id="10848" r:id="rId7"/>
    <p:sldId id="10838" r:id="rId8"/>
    <p:sldId id="10849" r:id="rId9"/>
    <p:sldId id="330" r:id="rId10"/>
    <p:sldId id="10853" r:id="rId11"/>
    <p:sldId id="320" r:id="rId12"/>
    <p:sldId id="10854" r:id="rId13"/>
    <p:sldId id="10839" r:id="rId14"/>
    <p:sldId id="322" r:id="rId15"/>
    <p:sldId id="323" r:id="rId16"/>
    <p:sldId id="324" r:id="rId17"/>
    <p:sldId id="325" r:id="rId18"/>
    <p:sldId id="10840" r:id="rId19"/>
    <p:sldId id="10841" r:id="rId20"/>
    <p:sldId id="10843" r:id="rId21"/>
    <p:sldId id="10846" r:id="rId22"/>
    <p:sldId id="10847" r:id="rId23"/>
    <p:sldId id="10850" r:id="rId24"/>
    <p:sldId id="10851" r:id="rId25"/>
    <p:sldId id="10852" r:id="rId26"/>
    <p:sldId id="10855" r:id="rId27"/>
    <p:sldId id="299" r:id="rId28"/>
    <p:sldId id="256" r:id="rId29"/>
    <p:sldId id="257" r:id="rId30"/>
    <p:sldId id="258" r:id="rId31"/>
    <p:sldId id="259" r:id="rId32"/>
    <p:sldId id="260" r:id="rId33"/>
    <p:sldId id="261" r:id="rId34"/>
    <p:sldId id="262" r:id="rId35"/>
    <p:sldId id="263" r:id="rId36"/>
    <p:sldId id="264" r:id="rId37"/>
    <p:sldId id="265" r:id="rId38"/>
    <p:sldId id="266" r:id="rId39"/>
    <p:sldId id="10856" r:id="rId40"/>
    <p:sldId id="300" r:id="rId41"/>
    <p:sldId id="286" r:id="rId42"/>
    <p:sldId id="285" r:id="rId43"/>
    <p:sldId id="10857" r:id="rId44"/>
    <p:sldId id="301" r:id="rId45"/>
    <p:sldId id="332" r:id="rId46"/>
    <p:sldId id="287" r:id="rId47"/>
    <p:sldId id="271" r:id="rId48"/>
    <p:sldId id="10863" r:id="rId49"/>
    <p:sldId id="10864" r:id="rId50"/>
    <p:sldId id="10865" r:id="rId51"/>
    <p:sldId id="10866" r:id="rId52"/>
    <p:sldId id="10867" r:id="rId53"/>
    <p:sldId id="10869" r:id="rId54"/>
    <p:sldId id="10858" r:id="rId55"/>
    <p:sldId id="302" r:id="rId56"/>
    <p:sldId id="288" r:id="rId57"/>
    <p:sldId id="333" r:id="rId58"/>
    <p:sldId id="334" r:id="rId59"/>
    <p:sldId id="335" r:id="rId60"/>
    <p:sldId id="336" r:id="rId61"/>
    <p:sldId id="10859" r:id="rId62"/>
    <p:sldId id="304" r:id="rId63"/>
    <p:sldId id="337" r:id="rId64"/>
    <p:sldId id="338" r:id="rId65"/>
    <p:sldId id="340" r:id="rId66"/>
    <p:sldId id="10870" r:id="rId67"/>
    <p:sldId id="341" r:id="rId68"/>
    <p:sldId id="10860" r:id="rId69"/>
    <p:sldId id="305" r:id="rId70"/>
    <p:sldId id="292" r:id="rId71"/>
    <p:sldId id="293" r:id="rId72"/>
    <p:sldId id="294" r:id="rId73"/>
    <p:sldId id="295" r:id="rId74"/>
    <p:sldId id="296" r:id="rId75"/>
    <p:sldId id="10861" r:id="rId76"/>
    <p:sldId id="306" r:id="rId77"/>
    <p:sldId id="297" r:id="rId78"/>
    <p:sldId id="298" r:id="rId79"/>
    <p:sldId id="10862" r:id="rId80"/>
    <p:sldId id="307" r:id="rId81"/>
    <p:sldId id="284"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9B5759-2D21-4CF8-AC23-FAD848BD5CCD}">
          <p14:sldIdLst>
            <p14:sldId id="10848"/>
            <p14:sldId id="10838"/>
            <p14:sldId id="10849"/>
            <p14:sldId id="330"/>
            <p14:sldId id="10853"/>
            <p14:sldId id="320"/>
            <p14:sldId id="10854"/>
            <p14:sldId id="10839"/>
            <p14:sldId id="322"/>
            <p14:sldId id="323"/>
            <p14:sldId id="324"/>
            <p14:sldId id="325"/>
            <p14:sldId id="10840"/>
            <p14:sldId id="10841"/>
            <p14:sldId id="10843"/>
            <p14:sldId id="10846"/>
            <p14:sldId id="10847"/>
            <p14:sldId id="10850"/>
            <p14:sldId id="10851"/>
            <p14:sldId id="10852"/>
            <p14:sldId id="10855"/>
            <p14:sldId id="299"/>
            <p14:sldId id="256"/>
            <p14:sldId id="257"/>
            <p14:sldId id="258"/>
            <p14:sldId id="259"/>
            <p14:sldId id="260"/>
            <p14:sldId id="261"/>
            <p14:sldId id="262"/>
            <p14:sldId id="263"/>
            <p14:sldId id="264"/>
            <p14:sldId id="265"/>
            <p14:sldId id="266"/>
            <p14:sldId id="10856"/>
            <p14:sldId id="300"/>
            <p14:sldId id="286"/>
            <p14:sldId id="285"/>
            <p14:sldId id="10857"/>
            <p14:sldId id="301"/>
            <p14:sldId id="332"/>
            <p14:sldId id="287"/>
            <p14:sldId id="271"/>
            <p14:sldId id="10863"/>
            <p14:sldId id="10864"/>
            <p14:sldId id="10865"/>
            <p14:sldId id="10866"/>
            <p14:sldId id="10867"/>
            <p14:sldId id="10869"/>
            <p14:sldId id="10858"/>
            <p14:sldId id="302"/>
            <p14:sldId id="288"/>
            <p14:sldId id="333"/>
            <p14:sldId id="334"/>
            <p14:sldId id="335"/>
            <p14:sldId id="336"/>
            <p14:sldId id="10859"/>
            <p14:sldId id="304"/>
            <p14:sldId id="337"/>
            <p14:sldId id="338"/>
            <p14:sldId id="340"/>
            <p14:sldId id="10870"/>
            <p14:sldId id="341"/>
            <p14:sldId id="10860"/>
            <p14:sldId id="305"/>
            <p14:sldId id="292"/>
            <p14:sldId id="293"/>
            <p14:sldId id="294"/>
            <p14:sldId id="295"/>
            <p14:sldId id="296"/>
            <p14:sldId id="10861"/>
            <p14:sldId id="306"/>
            <p14:sldId id="297"/>
            <p14:sldId id="298"/>
            <p14:sldId id="10862"/>
            <p14:sldId id="307"/>
            <p14:sldId id="284"/>
          </p14:sldIdLst>
        </p14:section>
        <p14:section name="unallocated" id="{9FFB7414-373D-4BC8-99CB-7ECAC621795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Reed" initials="JR" lastIdx="23" clrIdx="0">
    <p:extLst>
      <p:ext uri="{19B8F6BF-5375-455C-9EA6-DF929625EA0E}">
        <p15:presenceInfo xmlns:p15="http://schemas.microsoft.com/office/powerpoint/2012/main" userId="S::johreed@microsoft.com::4333f534-6797-4709-83ae-5c391d9bd9f2" providerId="AD"/>
      </p:ext>
    </p:extLst>
  </p:cmAuthor>
  <p:cmAuthor id="2" name="Rachel M Sullivan" initials="RMS" lastIdx="6" clrIdx="1">
    <p:extLst>
      <p:ext uri="{19B8F6BF-5375-455C-9EA6-DF929625EA0E}">
        <p15:presenceInfo xmlns:p15="http://schemas.microsoft.com/office/powerpoint/2012/main" userId="S-1-5-21-3814449816-1147414744-3287126245-597786" providerId="AD"/>
      </p:ext>
    </p:extLst>
  </p:cmAuthor>
  <p:cmAuthor id="3" name="Rachel M Sullivan" initials="RS" lastIdx="5" clrIdx="2">
    <p:extLst>
      <p:ext uri="{19B8F6BF-5375-455C-9EA6-DF929625EA0E}">
        <p15:presenceInfo xmlns:p15="http://schemas.microsoft.com/office/powerpoint/2012/main" userId="S::rachel.m.sullivan_ey.com#ext#@microsoft.onmicrosoft.com::01e3d4f2-874c-467a-9c6b-85c1925aad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C5A321-0304-4594-A4DE-A530F678FCD3}" v="73" dt="2019-09-06T18:36:19.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notesViewPr>
    <p:cSldViewPr snapToGrid="0">
      <p:cViewPr varScale="1">
        <p:scale>
          <a:sx n="81" d="100"/>
          <a:sy n="81" d="100"/>
        </p:scale>
        <p:origin x="2058"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commentAuthors" Target="commentAuthors.xml"/><Relationship Id="rId89" Type="http://schemas.microsoft.com/office/2015/10/relationships/revisionInfo" Target="revisionInfo.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2.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72422CE-97EB-41D4-BD0B-0D5C9C1B6992}">
      <dgm:prSet phldrT="[Text]"/>
      <dgm:spPr/>
      <dgm:t>
        <a:bodyPr/>
        <a:lstStyle/>
        <a:p>
          <a:r>
            <a:rPr lang="en-US"/>
            <a:t>Digital Marketing</a:t>
          </a:r>
        </a:p>
      </dgm:t>
    </dgm:pt>
    <dgm:pt modelId="{6A0CE830-5832-442B-B23D-90562971C810}" type="parTrans" cxnId="{DAF56A10-441D-4D17-9644-3B9D1CB116F4}">
      <dgm:prSet/>
      <dgm:spPr/>
      <dgm:t>
        <a:bodyPr/>
        <a:lstStyle/>
        <a:p>
          <a:endParaRPr lang="en-US"/>
        </a:p>
      </dgm:t>
    </dgm:pt>
    <dgm:pt modelId="{47FDF9AA-30FF-468D-BF82-0159AAADDABA}" type="sibTrans" cxnId="{DAF56A10-441D-4D17-9644-3B9D1CB116F4}">
      <dgm:prSet/>
      <dgm:spPr/>
      <dgm:t>
        <a:bodyPr/>
        <a:lstStyle/>
        <a:p>
          <a:endParaRPr lang="en-US"/>
        </a:p>
      </dgm:t>
    </dgm:pt>
    <dgm:pt modelId="{90958E0B-D7F6-4387-A7C6-976B67BE705D}">
      <dgm:prSet phldrT="[Text]"/>
      <dgm:spPr/>
      <dgm:t>
        <a:bodyPr/>
        <a:lstStyle/>
        <a:p>
          <a:r>
            <a:rPr lang="en-US"/>
            <a:t>Sales</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E053B245-2981-4C49-B8F5-D9606814849E}">
      <dgm:prSet phldrT="[Text]"/>
      <dgm:spPr/>
      <dgm:t>
        <a:bodyPr/>
        <a:lstStyle/>
        <a:p>
          <a:r>
            <a:rPr lang="en-US"/>
            <a:t>Customer 360</a:t>
          </a:r>
        </a:p>
      </dgm:t>
    </dgm:pt>
    <dgm:pt modelId="{FA240503-4753-495E-9DCB-CB2C1098FD52}" type="parTrans" cxnId="{AE92B9AC-F07D-4627-BCC2-B5F78CFF7E08}">
      <dgm:prSet/>
      <dgm:spPr/>
      <dgm:t>
        <a:bodyPr/>
        <a:lstStyle/>
        <a:p>
          <a:endParaRPr lang="en-US"/>
        </a:p>
      </dgm:t>
    </dgm:pt>
    <dgm:pt modelId="{E5B337E0-401A-4E09-A883-7E61A7B752D1}" type="sibTrans" cxnId="{AE92B9AC-F07D-4627-BCC2-B5F78CFF7E08}">
      <dgm:prSet/>
      <dgm:spPr/>
      <dgm:t>
        <a:bodyPr/>
        <a:lstStyle/>
        <a:p>
          <a:endParaRPr lang="en-US"/>
        </a:p>
      </dgm:t>
    </dgm:pt>
    <dgm:pt modelId="{486F630A-16DD-42AF-8ED2-7E363160A86F}">
      <dgm:prSet phldrT="[Text]"/>
      <dgm:spPr/>
      <dgm:t>
        <a:bodyPr/>
        <a:lstStyle/>
        <a:p>
          <a:r>
            <a:rPr lang="en-US"/>
            <a:t>Service</a:t>
          </a:r>
        </a:p>
      </dgm:t>
    </dgm:pt>
    <dgm:pt modelId="{21DB7DF5-3693-48D3-974C-47749E102986}" type="parTrans" cxnId="{7CDF51D0-7F01-431D-A380-2A114BC0AA51}">
      <dgm:prSet/>
      <dgm:spPr/>
      <dgm:t>
        <a:bodyPr/>
        <a:lstStyle/>
        <a:p>
          <a:endParaRPr lang="en-US"/>
        </a:p>
      </dgm:t>
    </dgm:pt>
    <dgm:pt modelId="{8A5101ED-AA3C-45EE-A07E-922A94B99C46}" type="sibTrans" cxnId="{7CDF51D0-7F01-431D-A380-2A114BC0AA51}">
      <dgm:prSet/>
      <dgm:spPr/>
      <dgm:t>
        <a:bodyPr/>
        <a:lstStyle/>
        <a:p>
          <a:endParaRPr lang="en-US"/>
        </a:p>
      </dgm:t>
    </dgm:pt>
    <dgm:pt modelId="{B47E5DA1-C9AD-4157-8820-09AB8010B1CA}">
      <dgm:prSet phldrT="[Text]"/>
      <dgm:spPr/>
      <dgm:t>
        <a:bodyPr/>
        <a:lstStyle/>
        <a:p>
          <a:r>
            <a:rPr lang="en-US"/>
            <a:t>Contact Center</a:t>
          </a:r>
        </a:p>
      </dgm:t>
    </dgm:pt>
    <dgm:pt modelId="{2BCA0F84-786E-409E-907F-9415C3926C0E}" type="parTrans" cxnId="{6B9B302F-3252-4716-BFD6-154A1279335C}">
      <dgm:prSet/>
      <dgm:spPr/>
      <dgm:t>
        <a:bodyPr/>
        <a:lstStyle/>
        <a:p>
          <a:endParaRPr lang="en-US"/>
        </a:p>
      </dgm:t>
    </dgm:pt>
    <dgm:pt modelId="{149BA067-EF79-4F64-9169-D3D76C4B9386}" type="sibTrans" cxnId="{6B9B302F-3252-4716-BFD6-154A1279335C}">
      <dgm:prSet/>
      <dgm:spPr/>
      <dgm:t>
        <a:bodyPr/>
        <a:lstStyle/>
        <a:p>
          <a:endParaRPr lang="en-US"/>
        </a:p>
      </dgm:t>
    </dgm:pt>
    <dgm:pt modelId="{579ABC02-146D-487F-A6B4-709DDB0E236B}">
      <dgm:prSet phldrT="[Text]"/>
      <dgm:spPr/>
      <dgm:t>
        <a:bodyPr/>
        <a:lstStyle/>
        <a:p>
          <a:r>
            <a:rPr lang="en-US"/>
            <a:t>Service</a:t>
          </a:r>
        </a:p>
      </dgm:t>
    </dgm:pt>
    <dgm:pt modelId="{26DF354A-4806-47CE-9F07-49FF95D01DA4}" type="parTrans" cxnId="{6CCB9263-6162-4304-9290-0DC88C33076B}">
      <dgm:prSet/>
      <dgm:spPr/>
      <dgm:t>
        <a:bodyPr/>
        <a:lstStyle/>
        <a:p>
          <a:endParaRPr lang="en-US"/>
        </a:p>
      </dgm:t>
    </dgm:pt>
    <dgm:pt modelId="{7D5E6AF1-6C84-4D99-BA25-10695C2F010A}" type="sibTrans" cxnId="{6CCB9263-6162-4304-9290-0DC88C33076B}">
      <dgm:prSet/>
      <dgm:spPr/>
      <dgm:t>
        <a:bodyPr/>
        <a:lstStyle/>
        <a:p>
          <a:endParaRPr lang="en-US"/>
        </a:p>
      </dgm:t>
    </dgm:pt>
    <dgm:pt modelId="{FC65488C-4BCA-4F84-863B-96F61960FA38}">
      <dgm:prSet phldrT="[Text]"/>
      <dgm:spPr/>
      <dgm:t>
        <a:bodyPr/>
        <a:lstStyle/>
        <a:p>
          <a:r>
            <a:rPr lang="en-US"/>
            <a:t>Digital campaign</a:t>
          </a:r>
        </a:p>
      </dgm:t>
    </dgm:pt>
    <dgm:pt modelId="{F22B0A22-9D0A-491E-90D1-8B25EED5D2C4}" type="parTrans" cxnId="{977E7726-9765-4563-BE69-23B9BB77698B}">
      <dgm:prSet/>
      <dgm:spPr/>
      <dgm:t>
        <a:bodyPr/>
        <a:lstStyle/>
        <a:p>
          <a:endParaRPr lang="en-US"/>
        </a:p>
      </dgm:t>
    </dgm:pt>
    <dgm:pt modelId="{B098A254-4F7C-4AAA-9418-467F1EB93313}" type="sibTrans" cxnId="{977E7726-9765-4563-BE69-23B9BB77698B}">
      <dgm:prSet/>
      <dgm:spPr/>
      <dgm:t>
        <a:bodyPr/>
        <a:lstStyle/>
        <a:p>
          <a:endParaRPr lang="en-US"/>
        </a:p>
      </dgm:t>
    </dgm:pt>
    <dgm:pt modelId="{EC8E8B2E-AFB2-417A-A94A-591C6BC95B94}">
      <dgm:prSet phldrT="[Text]"/>
      <dgm:spPr/>
      <dgm:t>
        <a:bodyPr/>
        <a:lstStyle/>
        <a:p>
          <a:r>
            <a:rPr lang="en-US"/>
            <a:t>Lead generated</a:t>
          </a:r>
        </a:p>
      </dgm:t>
    </dgm:pt>
    <dgm:pt modelId="{DBAB697D-46FB-45AF-BBE5-7F9C537BFFAA}" type="parTrans" cxnId="{1611AA0F-E857-42D1-B83F-C5C07791605F}">
      <dgm:prSet/>
      <dgm:spPr/>
      <dgm:t>
        <a:bodyPr/>
        <a:lstStyle/>
        <a:p>
          <a:endParaRPr lang="en-US"/>
        </a:p>
      </dgm:t>
    </dgm:pt>
    <dgm:pt modelId="{EA20197A-91EA-4827-A3F2-5FAE6F65A215}" type="sibTrans" cxnId="{1611AA0F-E857-42D1-B83F-C5C07791605F}">
      <dgm:prSet/>
      <dgm:spPr/>
      <dgm:t>
        <a:bodyPr/>
        <a:lstStyle/>
        <a:p>
          <a:endParaRPr lang="en-US"/>
        </a:p>
      </dgm:t>
    </dgm:pt>
    <dgm:pt modelId="{10EEA26A-7E93-429B-B832-0B69A901BE6D}">
      <dgm:prSet phldrT="[Text]"/>
      <dgm:spPr/>
      <dgm:t>
        <a:bodyPr/>
        <a:lstStyle/>
        <a:p>
          <a:r>
            <a:rPr lang="en-US"/>
            <a:t>Sales person – road to the sale</a:t>
          </a:r>
        </a:p>
      </dgm:t>
    </dgm:pt>
    <dgm:pt modelId="{AB5BBAFE-D03D-409C-A1B6-0FF0895A0AB6}" type="parTrans" cxnId="{AD663CAC-73FF-4FF9-A070-ACD625AC3C24}">
      <dgm:prSet/>
      <dgm:spPr/>
      <dgm:t>
        <a:bodyPr/>
        <a:lstStyle/>
        <a:p>
          <a:endParaRPr lang="en-US"/>
        </a:p>
      </dgm:t>
    </dgm:pt>
    <dgm:pt modelId="{49264603-8C36-41DD-B42B-38CC0620CA51}" type="sibTrans" cxnId="{AD663CAC-73FF-4FF9-A070-ACD625AC3C24}">
      <dgm:prSet/>
      <dgm:spPr/>
      <dgm:t>
        <a:bodyPr/>
        <a:lstStyle/>
        <a:p>
          <a:endParaRPr lang="en-US"/>
        </a:p>
      </dgm:t>
    </dgm:pt>
    <dgm:pt modelId="{EF3B14D9-37BF-40D2-841A-F6CA1F3DF2F4}">
      <dgm:prSet phldrT="[Text]"/>
      <dgm:spPr/>
      <dgm:t>
        <a:bodyPr/>
        <a:lstStyle/>
        <a:p>
          <a:r>
            <a:rPr lang="en-US"/>
            <a:t>Sales manager – reporting (Power BI)</a:t>
          </a:r>
        </a:p>
      </dgm:t>
    </dgm:pt>
    <dgm:pt modelId="{4F7ABA49-6C4E-4ECD-98F6-5F5537EB39B2}" type="parTrans" cxnId="{D55C206E-9732-4E18-A9B8-967CEF0FCA18}">
      <dgm:prSet/>
      <dgm:spPr/>
      <dgm:t>
        <a:bodyPr/>
        <a:lstStyle/>
        <a:p>
          <a:endParaRPr lang="en-US"/>
        </a:p>
      </dgm:t>
    </dgm:pt>
    <dgm:pt modelId="{29AA9395-43DD-4FA3-AE98-7AD5888A740E}" type="sibTrans" cxnId="{D55C206E-9732-4E18-A9B8-967CEF0FCA18}">
      <dgm:prSet/>
      <dgm:spPr/>
      <dgm:t>
        <a:bodyPr/>
        <a:lstStyle/>
        <a:p>
          <a:endParaRPr lang="en-US"/>
        </a:p>
      </dgm:t>
    </dgm:pt>
    <dgm:pt modelId="{86B2CA21-24B5-471C-BF3A-8C4CDDB893CB}">
      <dgm:prSet phldrT="[Text]"/>
      <dgm:spPr/>
      <dgm:t>
        <a:bodyPr/>
        <a:lstStyle/>
        <a:p>
          <a:r>
            <a:rPr lang="en-US"/>
            <a:t>Insights &amp; AI</a:t>
          </a:r>
        </a:p>
      </dgm:t>
    </dgm:pt>
    <dgm:pt modelId="{E5B84D22-5F0D-4764-8D1A-EE8AFE2503EE}" type="parTrans" cxnId="{5DFAC851-5996-4B9F-BC64-C304DC71B50A}">
      <dgm:prSet/>
      <dgm:spPr/>
      <dgm:t>
        <a:bodyPr/>
        <a:lstStyle/>
        <a:p>
          <a:endParaRPr lang="en-US"/>
        </a:p>
      </dgm:t>
    </dgm:pt>
    <dgm:pt modelId="{C3E22593-E108-48F7-AAE5-462894BCA9D8}" type="sibTrans" cxnId="{5DFAC851-5996-4B9F-BC64-C304DC71B50A}">
      <dgm:prSet/>
      <dgm:spPr/>
      <dgm:t>
        <a:bodyPr/>
        <a:lstStyle/>
        <a:p>
          <a:endParaRPr lang="en-US"/>
        </a:p>
      </dgm:t>
    </dgm:pt>
    <dgm:pt modelId="{B1923C8B-6C00-41AA-9D4E-A320E5C78F7C}">
      <dgm:prSet phldrT="[Text]"/>
      <dgm:spPr/>
      <dgm:t>
        <a:bodyPr/>
        <a:lstStyle/>
        <a:p>
          <a:r>
            <a:rPr lang="en-US"/>
            <a:t>Platform</a:t>
          </a:r>
        </a:p>
      </dgm:t>
    </dgm:pt>
    <dgm:pt modelId="{0C4393D3-229D-4E25-9856-D9B1F317B76B}" type="parTrans" cxnId="{E92F595C-40DB-4A8D-92A2-86C2B1A49933}">
      <dgm:prSet/>
      <dgm:spPr/>
      <dgm:t>
        <a:bodyPr/>
        <a:lstStyle/>
        <a:p>
          <a:endParaRPr lang="en-US"/>
        </a:p>
      </dgm:t>
    </dgm:pt>
    <dgm:pt modelId="{E3E1DF9D-8717-47FD-A86F-C9C724F65931}" type="sibTrans" cxnId="{E92F595C-40DB-4A8D-92A2-86C2B1A49933}">
      <dgm:prSet/>
      <dgm:spPr/>
      <dgm:t>
        <a:bodyPr/>
        <a:lstStyle/>
        <a:p>
          <a:endParaRPr lang="en-US"/>
        </a:p>
      </dgm:t>
    </dgm:pt>
    <dgm:pt modelId="{5EEF9007-34C8-4C02-AC3C-732224B4EFB2}">
      <dgm:prSet phldrT="[Text]"/>
      <dgm:spPr/>
      <dgm:t>
        <a:bodyPr/>
        <a:lstStyle/>
        <a:p>
          <a:r>
            <a:rPr lang="en-US"/>
            <a:t>PowerApps &amp; Flow</a:t>
          </a:r>
        </a:p>
      </dgm:t>
    </dgm:pt>
    <dgm:pt modelId="{6587FDFE-C5F9-4A5E-9A53-E6EA701231D8}" type="parTrans" cxnId="{D52C7C11-0B79-4BFA-B320-09756A854C34}">
      <dgm:prSet/>
      <dgm:spPr/>
      <dgm:t>
        <a:bodyPr/>
        <a:lstStyle/>
        <a:p>
          <a:endParaRPr lang="en-US"/>
        </a:p>
      </dgm:t>
    </dgm:pt>
    <dgm:pt modelId="{DB6E34E9-BE23-4CC6-991F-5C36B9116C22}" type="sibTrans" cxnId="{D52C7C11-0B79-4BFA-B320-09756A854C34}">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BBC32CD0-A9C0-4665-966B-1556F1B5176D}" type="pres">
      <dgm:prSet presAssocID="{972422CE-97EB-41D4-BD0B-0D5C9C1B6992}" presName="node" presStyleLbl="node1" presStyleIdx="0" presStyleCnt="5">
        <dgm:presLayoutVars>
          <dgm:bulletEnabled val="1"/>
        </dgm:presLayoutVars>
      </dgm:prSet>
      <dgm:spPr/>
    </dgm:pt>
    <dgm:pt modelId="{8853D46A-0EEA-4395-B13C-73055EC87B4E}" type="pres">
      <dgm:prSet presAssocID="{47FDF9AA-30FF-468D-BF82-0159AAADDABA}" presName="sibTrans" presStyleLbl="sibTrans2D1" presStyleIdx="0" presStyleCnt="4"/>
      <dgm:spPr/>
    </dgm:pt>
    <dgm:pt modelId="{D2CB8290-03BF-4452-8C49-F1F00B3DCFC8}" type="pres">
      <dgm:prSet presAssocID="{47FDF9AA-30FF-468D-BF82-0159AAADDABA}" presName="connectorText" presStyleLbl="sibTrans2D1" presStyleIdx="0" presStyleCnt="4"/>
      <dgm:spPr/>
    </dgm:pt>
    <dgm:pt modelId="{3B2051C1-AB74-495F-B7B7-CE19464A5BDC}" type="pres">
      <dgm:prSet presAssocID="{90958E0B-D7F6-4387-A7C6-976B67BE705D}" presName="node" presStyleLbl="node1" presStyleIdx="1" presStyleCnt="5">
        <dgm:presLayoutVars>
          <dgm:bulletEnabled val="1"/>
        </dgm:presLayoutVars>
      </dgm:prSet>
      <dgm:spPr/>
    </dgm:pt>
    <dgm:pt modelId="{9D513F9F-A023-4323-BF7F-B04A8A82E404}" type="pres">
      <dgm:prSet presAssocID="{0E839940-0003-4999-BF54-514C71F160E9}" presName="sibTrans" presStyleLbl="sibTrans2D1" presStyleIdx="1" presStyleCnt="4"/>
      <dgm:spPr/>
    </dgm:pt>
    <dgm:pt modelId="{46F88B36-E344-4DE2-8B3F-12379D484E3C}" type="pres">
      <dgm:prSet presAssocID="{0E839940-0003-4999-BF54-514C71F160E9}" presName="connectorText" presStyleLbl="sibTrans2D1" presStyleIdx="1" presStyleCnt="4"/>
      <dgm:spPr/>
    </dgm:pt>
    <dgm:pt modelId="{FFD71AB4-BC2D-432F-BC73-44D9ABA03BDF}" type="pres">
      <dgm:prSet presAssocID="{E053B245-2981-4C49-B8F5-D9606814849E}" presName="node" presStyleLbl="node1" presStyleIdx="2" presStyleCnt="5">
        <dgm:presLayoutVars>
          <dgm:bulletEnabled val="1"/>
        </dgm:presLayoutVars>
      </dgm:prSet>
      <dgm:spPr/>
    </dgm:pt>
    <dgm:pt modelId="{8B4EAA88-C72B-47F7-81E2-E1BCF1235D21}" type="pres">
      <dgm:prSet presAssocID="{E5B337E0-401A-4E09-A883-7E61A7B752D1}" presName="sibTrans" presStyleLbl="sibTrans2D1" presStyleIdx="2" presStyleCnt="4"/>
      <dgm:spPr/>
    </dgm:pt>
    <dgm:pt modelId="{AE1AA19B-70DF-48DA-962A-01DAC1022A8A}" type="pres">
      <dgm:prSet presAssocID="{E5B337E0-401A-4E09-A883-7E61A7B752D1}" presName="connectorText" presStyleLbl="sibTrans2D1" presStyleIdx="2" presStyleCnt="4"/>
      <dgm:spPr/>
    </dgm:pt>
    <dgm:pt modelId="{B99FB30D-BABF-4280-9933-1639510B76B9}" type="pres">
      <dgm:prSet presAssocID="{486F630A-16DD-42AF-8ED2-7E363160A86F}" presName="node" presStyleLbl="node1" presStyleIdx="3" presStyleCnt="5">
        <dgm:presLayoutVars>
          <dgm:bulletEnabled val="1"/>
        </dgm:presLayoutVars>
      </dgm:prSet>
      <dgm:spPr/>
    </dgm:pt>
    <dgm:pt modelId="{AAF9BE87-6DF0-4BC4-8319-1D91230BED57}" type="pres">
      <dgm:prSet presAssocID="{8A5101ED-AA3C-45EE-A07E-922A94B99C46}" presName="sibTrans" presStyleLbl="sibTrans2D1" presStyleIdx="3" presStyleCnt="4"/>
      <dgm:spPr/>
    </dgm:pt>
    <dgm:pt modelId="{972A91DF-8027-4735-A9F1-57D9B803D54F}" type="pres">
      <dgm:prSet presAssocID="{8A5101ED-AA3C-45EE-A07E-922A94B99C46}" presName="connectorText" presStyleLbl="sibTrans2D1" presStyleIdx="3" presStyleCnt="4"/>
      <dgm:spPr/>
    </dgm:pt>
    <dgm:pt modelId="{B11927CE-0B02-4363-A9A8-7CFCBE41917B}" type="pres">
      <dgm:prSet presAssocID="{B1923C8B-6C00-41AA-9D4E-A320E5C78F7C}" presName="node" presStyleLbl="node1" presStyleIdx="4" presStyleCnt="5">
        <dgm:presLayoutVars>
          <dgm:bulletEnabled val="1"/>
        </dgm:presLayoutVars>
      </dgm:prSet>
      <dgm:spPr/>
    </dgm:pt>
  </dgm:ptLst>
  <dgm:cxnLst>
    <dgm:cxn modelId="{1611AA0F-E857-42D1-B83F-C5C07791605F}" srcId="{972422CE-97EB-41D4-BD0B-0D5C9C1B6992}" destId="{EC8E8B2E-AFB2-417A-A94A-591C6BC95B94}" srcOrd="1" destOrd="0" parTransId="{DBAB697D-46FB-45AF-BBE5-7F9C537BFFAA}" sibTransId="{EA20197A-91EA-4827-A3F2-5FAE6F65A215}"/>
    <dgm:cxn modelId="{DAF56A10-441D-4D17-9644-3B9D1CB116F4}" srcId="{36DD86F0-EBCD-4360-9A7E-043EEDF6C8DE}" destId="{972422CE-97EB-41D4-BD0B-0D5C9C1B6992}" srcOrd="0" destOrd="0" parTransId="{6A0CE830-5832-442B-B23D-90562971C810}" sibTransId="{47FDF9AA-30FF-468D-BF82-0159AAADDABA}"/>
    <dgm:cxn modelId="{D52C7C11-0B79-4BFA-B320-09756A854C34}" srcId="{B1923C8B-6C00-41AA-9D4E-A320E5C78F7C}" destId="{5EEF9007-34C8-4C02-AC3C-732224B4EFB2}" srcOrd="0" destOrd="0" parTransId="{6587FDFE-C5F9-4A5E-9A53-E6EA701231D8}" sibTransId="{DB6E34E9-BE23-4CC6-991F-5C36B9116C22}"/>
    <dgm:cxn modelId="{E8BBDB22-0361-4C24-9C9D-3250723B2D52}" type="presOf" srcId="{EC8E8B2E-AFB2-417A-A94A-591C6BC95B94}" destId="{BBC32CD0-A9C0-4665-966B-1556F1B5176D}" srcOrd="0" destOrd="2" presId="urn:microsoft.com/office/officeart/2005/8/layout/process1"/>
    <dgm:cxn modelId="{977E7726-9765-4563-BE69-23B9BB77698B}" srcId="{972422CE-97EB-41D4-BD0B-0D5C9C1B6992}" destId="{FC65488C-4BCA-4F84-863B-96F61960FA38}" srcOrd="0" destOrd="0" parTransId="{F22B0A22-9D0A-491E-90D1-8B25EED5D2C4}" sibTransId="{B098A254-4F7C-4AAA-9418-467F1EB93313}"/>
    <dgm:cxn modelId="{D442C52D-8517-4181-B71A-CC81BF8FFF86}" type="presOf" srcId="{8A5101ED-AA3C-45EE-A07E-922A94B99C46}" destId="{972A91DF-8027-4735-A9F1-57D9B803D54F}" srcOrd="1" destOrd="0" presId="urn:microsoft.com/office/officeart/2005/8/layout/process1"/>
    <dgm:cxn modelId="{C297892E-B57A-4DBC-B36A-1927BB195475}" srcId="{36DD86F0-EBCD-4360-9A7E-043EEDF6C8DE}" destId="{90958E0B-D7F6-4387-A7C6-976B67BE705D}" srcOrd="1"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6B9B302F-3252-4716-BFD6-154A1279335C}" srcId="{486F630A-16DD-42AF-8ED2-7E363160A86F}" destId="{B47E5DA1-C9AD-4157-8820-09AB8010B1CA}" srcOrd="0" destOrd="0" parTransId="{2BCA0F84-786E-409E-907F-9415C3926C0E}" sibTransId="{149BA067-EF79-4F64-9169-D3D76C4B9386}"/>
    <dgm:cxn modelId="{18C79230-E8FA-4E9E-B956-4DCE87050EEB}" type="presOf" srcId="{E053B245-2981-4C49-B8F5-D9606814849E}" destId="{FFD71AB4-BC2D-432F-BC73-44D9ABA03BDF}" srcOrd="0" destOrd="0" presId="urn:microsoft.com/office/officeart/2005/8/layout/process1"/>
    <dgm:cxn modelId="{D6C43C33-152A-4018-80FA-F83D7F637676}" type="presOf" srcId="{B1923C8B-6C00-41AA-9D4E-A320E5C78F7C}" destId="{B11927CE-0B02-4363-A9A8-7CFCBE41917B}" srcOrd="0" destOrd="0" presId="urn:microsoft.com/office/officeart/2005/8/layout/process1"/>
    <dgm:cxn modelId="{BA1C3734-3881-4BFE-A628-FBD7253F2BE6}" type="presOf" srcId="{FC65488C-4BCA-4F84-863B-96F61960FA38}" destId="{BBC32CD0-A9C0-4665-966B-1556F1B5176D}" srcOrd="0" destOrd="1" presId="urn:microsoft.com/office/officeart/2005/8/layout/process1"/>
    <dgm:cxn modelId="{ACD69B3B-8973-4BD7-AF40-3D03F15E4E68}" type="presOf" srcId="{8A5101ED-AA3C-45EE-A07E-922A94B99C46}" destId="{AAF9BE87-6DF0-4BC4-8319-1D91230BED57}" srcOrd="0" destOrd="0" presId="urn:microsoft.com/office/officeart/2005/8/layout/process1"/>
    <dgm:cxn modelId="{E92F595C-40DB-4A8D-92A2-86C2B1A49933}" srcId="{36DD86F0-EBCD-4360-9A7E-043EEDF6C8DE}" destId="{B1923C8B-6C00-41AA-9D4E-A320E5C78F7C}" srcOrd="4" destOrd="0" parTransId="{0C4393D3-229D-4E25-9856-D9B1F317B76B}" sibTransId="{E3E1DF9D-8717-47FD-A86F-C9C724F65931}"/>
    <dgm:cxn modelId="{B66C1E62-CEF9-4B52-8B7E-6A4A5BCE8011}" type="presOf" srcId="{972422CE-97EB-41D4-BD0B-0D5C9C1B6992}" destId="{BBC32CD0-A9C0-4665-966B-1556F1B5176D}" srcOrd="0" destOrd="0" presId="urn:microsoft.com/office/officeart/2005/8/layout/process1"/>
    <dgm:cxn modelId="{6CCB9263-6162-4304-9290-0DC88C33076B}" srcId="{486F630A-16DD-42AF-8ED2-7E363160A86F}" destId="{579ABC02-146D-487F-A6B4-709DDB0E236B}" srcOrd="1" destOrd="0" parTransId="{26DF354A-4806-47CE-9F07-49FF95D01DA4}" sibTransId="{7D5E6AF1-6C84-4D99-BA25-10695C2F010A}"/>
    <dgm:cxn modelId="{D55C206E-9732-4E18-A9B8-967CEF0FCA18}" srcId="{90958E0B-D7F6-4387-A7C6-976B67BE705D}" destId="{EF3B14D9-37BF-40D2-841A-F6CA1F3DF2F4}" srcOrd="1" destOrd="0" parTransId="{4F7ABA49-6C4E-4ECD-98F6-5F5537EB39B2}" sibTransId="{29AA9395-43DD-4FA3-AE98-7AD5888A740E}"/>
    <dgm:cxn modelId="{363D6870-6049-4DBA-8BD8-392B93BB4BA1}" type="presOf" srcId="{E5B337E0-401A-4E09-A883-7E61A7B752D1}" destId="{8B4EAA88-C72B-47F7-81E2-E1BCF1235D21}" srcOrd="0" destOrd="0" presId="urn:microsoft.com/office/officeart/2005/8/layout/process1"/>
    <dgm:cxn modelId="{5DFAC851-5996-4B9F-BC64-C304DC71B50A}" srcId="{E053B245-2981-4C49-B8F5-D9606814849E}" destId="{86B2CA21-24B5-471C-BF3A-8C4CDDB893CB}" srcOrd="0" destOrd="0" parTransId="{E5B84D22-5F0D-4764-8D1A-EE8AFE2503EE}" sibTransId="{C3E22593-E108-48F7-AAE5-462894BCA9D8}"/>
    <dgm:cxn modelId="{3D26437F-1124-4445-9981-D16FF1959939}" type="presOf" srcId="{0E839940-0003-4999-BF54-514C71F160E9}" destId="{9D513F9F-A023-4323-BF7F-B04A8A82E404}" srcOrd="0" destOrd="0" presId="urn:microsoft.com/office/officeart/2005/8/layout/process1"/>
    <dgm:cxn modelId="{E98DCF83-57E2-498F-8A80-7C09F4A333BA}" type="presOf" srcId="{47FDF9AA-30FF-468D-BF82-0159AAADDABA}" destId="{8853D46A-0EEA-4395-B13C-73055EC87B4E}" srcOrd="0" destOrd="0" presId="urn:microsoft.com/office/officeart/2005/8/layout/process1"/>
    <dgm:cxn modelId="{980AA19E-5DF8-4CF1-8A13-20A670F4B897}" type="presOf" srcId="{E5B337E0-401A-4E09-A883-7E61A7B752D1}" destId="{AE1AA19B-70DF-48DA-962A-01DAC1022A8A}" srcOrd="1" destOrd="0" presId="urn:microsoft.com/office/officeart/2005/8/layout/process1"/>
    <dgm:cxn modelId="{AD663CAC-73FF-4FF9-A070-ACD625AC3C24}" srcId="{90958E0B-D7F6-4387-A7C6-976B67BE705D}" destId="{10EEA26A-7E93-429B-B832-0B69A901BE6D}" srcOrd="0" destOrd="0" parTransId="{AB5BBAFE-D03D-409C-A1B6-0FF0895A0AB6}" sibTransId="{49264603-8C36-41DD-B42B-38CC0620CA51}"/>
    <dgm:cxn modelId="{AE92B9AC-F07D-4627-BCC2-B5F78CFF7E08}" srcId="{36DD86F0-EBCD-4360-9A7E-043EEDF6C8DE}" destId="{E053B245-2981-4C49-B8F5-D9606814849E}" srcOrd="2" destOrd="0" parTransId="{FA240503-4753-495E-9DCB-CB2C1098FD52}" sibTransId="{E5B337E0-401A-4E09-A883-7E61A7B752D1}"/>
    <dgm:cxn modelId="{A9D982B2-3C4A-4054-8CBB-D97AB0573835}" type="presOf" srcId="{0E839940-0003-4999-BF54-514C71F160E9}" destId="{46F88B36-E344-4DE2-8B3F-12379D484E3C}" srcOrd="1" destOrd="0" presId="urn:microsoft.com/office/officeart/2005/8/layout/process1"/>
    <dgm:cxn modelId="{EA91DCB2-D5EA-476D-B8DA-AF7840C3F8E6}" type="presOf" srcId="{B47E5DA1-C9AD-4157-8820-09AB8010B1CA}" destId="{B99FB30D-BABF-4280-9933-1639510B76B9}" srcOrd="0" destOrd="1" presId="urn:microsoft.com/office/officeart/2005/8/layout/process1"/>
    <dgm:cxn modelId="{D30AC2B3-289A-4D3B-A441-56BE3D3CAE64}" type="presOf" srcId="{579ABC02-146D-487F-A6B4-709DDB0E236B}" destId="{B99FB30D-BABF-4280-9933-1639510B76B9}" srcOrd="0" destOrd="2" presId="urn:microsoft.com/office/officeart/2005/8/layout/process1"/>
    <dgm:cxn modelId="{8A77D0CA-4081-4D3A-A0F0-97BACA4C1876}" type="presOf" srcId="{486F630A-16DD-42AF-8ED2-7E363160A86F}" destId="{B99FB30D-BABF-4280-9933-1639510B76B9}" srcOrd="0" destOrd="0" presId="urn:microsoft.com/office/officeart/2005/8/layout/process1"/>
    <dgm:cxn modelId="{C74B27CD-3C56-4399-B503-E6838A4F1073}" type="presOf" srcId="{47FDF9AA-30FF-468D-BF82-0159AAADDABA}" destId="{D2CB8290-03BF-4452-8C49-F1F00B3DCFC8}" srcOrd="1" destOrd="0" presId="urn:microsoft.com/office/officeart/2005/8/layout/process1"/>
    <dgm:cxn modelId="{603F36CF-0D8E-4457-B0A6-E52544115F0C}" type="presOf" srcId="{90958E0B-D7F6-4387-A7C6-976B67BE705D}" destId="{3B2051C1-AB74-495F-B7B7-CE19464A5BDC}" srcOrd="0" destOrd="0" presId="urn:microsoft.com/office/officeart/2005/8/layout/process1"/>
    <dgm:cxn modelId="{7CDF51D0-7F01-431D-A380-2A114BC0AA51}" srcId="{36DD86F0-EBCD-4360-9A7E-043EEDF6C8DE}" destId="{486F630A-16DD-42AF-8ED2-7E363160A86F}" srcOrd="3" destOrd="0" parTransId="{21DB7DF5-3693-48D3-974C-47749E102986}" sibTransId="{8A5101ED-AA3C-45EE-A07E-922A94B99C46}"/>
    <dgm:cxn modelId="{EEA3FED4-2B78-448F-B15D-4CD6E503FF1C}" type="presOf" srcId="{86B2CA21-24B5-471C-BF3A-8C4CDDB893CB}" destId="{FFD71AB4-BC2D-432F-BC73-44D9ABA03BDF}" srcOrd="0" destOrd="1" presId="urn:microsoft.com/office/officeart/2005/8/layout/process1"/>
    <dgm:cxn modelId="{9E6139E8-2914-40B0-A460-93FE6D46D9CC}" type="presOf" srcId="{EF3B14D9-37BF-40D2-841A-F6CA1F3DF2F4}" destId="{3B2051C1-AB74-495F-B7B7-CE19464A5BDC}" srcOrd="0" destOrd="2" presId="urn:microsoft.com/office/officeart/2005/8/layout/process1"/>
    <dgm:cxn modelId="{0B7CC0F5-BE50-4F71-9CBF-7D9859A0438B}" type="presOf" srcId="{5EEF9007-34C8-4C02-AC3C-732224B4EFB2}" destId="{B11927CE-0B02-4363-A9A8-7CFCBE41917B}" srcOrd="0" destOrd="1" presId="urn:microsoft.com/office/officeart/2005/8/layout/process1"/>
    <dgm:cxn modelId="{582E2AFF-BB98-477C-B16D-461286B96397}" type="presOf" srcId="{10EEA26A-7E93-429B-B832-0B69A901BE6D}" destId="{3B2051C1-AB74-495F-B7B7-CE19464A5BDC}" srcOrd="0" destOrd="1" presId="urn:microsoft.com/office/officeart/2005/8/layout/process1"/>
    <dgm:cxn modelId="{212CB5EE-7B94-42E7-A40D-C9665D7580EA}" type="presParOf" srcId="{C6103063-2FFD-4409-AC5F-46669E2C383F}" destId="{BBC32CD0-A9C0-4665-966B-1556F1B5176D}" srcOrd="0" destOrd="0" presId="urn:microsoft.com/office/officeart/2005/8/layout/process1"/>
    <dgm:cxn modelId="{B2D3C95B-504E-47CD-9B73-D9F0B0A21E76}" type="presParOf" srcId="{C6103063-2FFD-4409-AC5F-46669E2C383F}" destId="{8853D46A-0EEA-4395-B13C-73055EC87B4E}" srcOrd="1" destOrd="0" presId="urn:microsoft.com/office/officeart/2005/8/layout/process1"/>
    <dgm:cxn modelId="{3D9EC902-5785-48B6-9E64-F46D963BACEC}" type="presParOf" srcId="{8853D46A-0EEA-4395-B13C-73055EC87B4E}" destId="{D2CB8290-03BF-4452-8C49-F1F00B3DCFC8}" srcOrd="0" destOrd="0" presId="urn:microsoft.com/office/officeart/2005/8/layout/process1"/>
    <dgm:cxn modelId="{E4714E26-F59B-4A32-8944-333A053F71B0}" type="presParOf" srcId="{C6103063-2FFD-4409-AC5F-46669E2C383F}" destId="{3B2051C1-AB74-495F-B7B7-CE19464A5BDC}" srcOrd="2" destOrd="0" presId="urn:microsoft.com/office/officeart/2005/8/layout/process1"/>
    <dgm:cxn modelId="{15E8ED4F-2E16-4B8D-AE60-7655A7555372}" type="presParOf" srcId="{C6103063-2FFD-4409-AC5F-46669E2C383F}" destId="{9D513F9F-A023-4323-BF7F-B04A8A82E404}" srcOrd="3"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39C4BB6F-9EFC-4AF4-8BE4-2C8B9B83D2AF}" type="presParOf" srcId="{C6103063-2FFD-4409-AC5F-46669E2C383F}" destId="{FFD71AB4-BC2D-432F-BC73-44D9ABA03BDF}" srcOrd="4" destOrd="0" presId="urn:microsoft.com/office/officeart/2005/8/layout/process1"/>
    <dgm:cxn modelId="{24858327-E32B-4229-AFA2-BB49545326EF}" type="presParOf" srcId="{C6103063-2FFD-4409-AC5F-46669E2C383F}" destId="{8B4EAA88-C72B-47F7-81E2-E1BCF1235D21}" srcOrd="5" destOrd="0" presId="urn:microsoft.com/office/officeart/2005/8/layout/process1"/>
    <dgm:cxn modelId="{81F52437-93D6-44A5-9044-1D4E2B7A7D40}" type="presParOf" srcId="{8B4EAA88-C72B-47F7-81E2-E1BCF1235D21}" destId="{AE1AA19B-70DF-48DA-962A-01DAC1022A8A}" srcOrd="0" destOrd="0" presId="urn:microsoft.com/office/officeart/2005/8/layout/process1"/>
    <dgm:cxn modelId="{45B36794-7FDC-4EB3-98BF-33883940550F}" type="presParOf" srcId="{C6103063-2FFD-4409-AC5F-46669E2C383F}" destId="{B99FB30D-BABF-4280-9933-1639510B76B9}" srcOrd="6" destOrd="0" presId="urn:microsoft.com/office/officeart/2005/8/layout/process1"/>
    <dgm:cxn modelId="{1D0F34C6-5807-40BA-A6D0-BA7B2D3F7EF4}" type="presParOf" srcId="{C6103063-2FFD-4409-AC5F-46669E2C383F}" destId="{AAF9BE87-6DF0-4BC4-8319-1D91230BED57}" srcOrd="7" destOrd="0" presId="urn:microsoft.com/office/officeart/2005/8/layout/process1"/>
    <dgm:cxn modelId="{D9B7E396-8E5F-47B9-BBCB-67D97A2C21C9}" type="presParOf" srcId="{AAF9BE87-6DF0-4BC4-8319-1D91230BED57}" destId="{972A91DF-8027-4735-A9F1-57D9B803D54F}" srcOrd="0" destOrd="0" presId="urn:microsoft.com/office/officeart/2005/8/layout/process1"/>
    <dgm:cxn modelId="{69D7DF4F-E61E-4197-A951-5668E60240DB}" type="presParOf" srcId="{C6103063-2FFD-4409-AC5F-46669E2C383F}" destId="{B11927CE-0B02-4363-A9A8-7CFCBE41917B}"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Sales person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EF3B14D9-37BF-40D2-841A-F6CA1F3DF2F4}">
      <dgm:prSet phldrT="[Text]"/>
      <dgm:spPr/>
      <dgm:t>
        <a:bodyPr/>
        <a:lstStyle/>
        <a:p>
          <a:r>
            <a:rPr lang="en-US"/>
            <a:t>Sales manager</a:t>
          </a:r>
        </a:p>
      </dgm:t>
    </dgm:pt>
    <dgm:pt modelId="{4F7ABA49-6C4E-4ECD-98F6-5F5537EB39B2}" type="parTrans" cxnId="{D55C206E-9732-4E18-A9B8-967CEF0FCA18}">
      <dgm:prSet/>
      <dgm:spPr/>
      <dgm:t>
        <a:bodyPr/>
        <a:lstStyle/>
        <a:p>
          <a:endParaRPr lang="en-US"/>
        </a:p>
      </dgm:t>
    </dgm:pt>
    <dgm:pt modelId="{29AA9395-43DD-4FA3-AE98-7AD5888A740E}" type="sibTrans" cxnId="{D55C206E-9732-4E18-A9B8-967CEF0FCA18}">
      <dgm:prSet/>
      <dgm:spPr/>
      <dgm:t>
        <a:bodyPr/>
        <a:lstStyle/>
        <a:p>
          <a:endParaRPr lang="en-US"/>
        </a:p>
      </dgm:t>
    </dgm:pt>
    <dgm:pt modelId="{AE7AB65C-5140-4094-8A1A-E408AECC04ED}">
      <dgm:prSet phldrT="[Text]"/>
      <dgm:spPr/>
      <dgm:t>
        <a:bodyPr/>
        <a:lstStyle/>
        <a:p>
          <a:r>
            <a:rPr lang="en-US"/>
            <a:t>Dashboard</a:t>
          </a:r>
        </a:p>
      </dgm:t>
    </dgm:pt>
    <dgm:pt modelId="{677ADD28-A6B5-4D8B-97A5-8AB1229AFFC9}" type="parTrans" cxnId="{E2D137FE-891A-48A5-A81A-7333CA9CE48E}">
      <dgm:prSet/>
      <dgm:spPr/>
      <dgm:t>
        <a:bodyPr/>
        <a:lstStyle/>
        <a:p>
          <a:endParaRPr lang="en-US"/>
        </a:p>
      </dgm:t>
    </dgm:pt>
    <dgm:pt modelId="{28FCAB28-D7E1-44F1-8E91-A859ACA1A711}" type="sibTrans" cxnId="{E2D137FE-891A-48A5-A81A-7333CA9CE48E}">
      <dgm:prSet/>
      <dgm:spPr/>
      <dgm:t>
        <a:bodyPr/>
        <a:lstStyle/>
        <a:p>
          <a:endParaRPr lang="en-US"/>
        </a:p>
      </dgm:t>
    </dgm:pt>
    <dgm:pt modelId="{F04E9270-B346-4ED8-B487-F315940DD491}">
      <dgm:prSet phldrT="[Text]"/>
      <dgm:spPr/>
      <dgm:t>
        <a:bodyPr/>
        <a:lstStyle/>
        <a:p>
          <a:r>
            <a:rPr lang="en-US"/>
            <a:t>Road to the sale</a:t>
          </a:r>
        </a:p>
      </dgm:t>
    </dgm:pt>
    <dgm:pt modelId="{2F7C0A14-C4B4-4A0C-90B4-FB1C8AB9FEC1}" type="parTrans" cxnId="{2A942875-C411-41EE-9DE5-94EEF6233ED8}">
      <dgm:prSet/>
      <dgm:spPr/>
      <dgm:t>
        <a:bodyPr/>
        <a:lstStyle/>
        <a:p>
          <a:endParaRPr lang="en-US"/>
        </a:p>
      </dgm:t>
    </dgm:pt>
    <dgm:pt modelId="{02CC72D3-800E-413C-9D02-D4DCE89DE916}" type="sibTrans" cxnId="{2A942875-C411-41EE-9DE5-94EEF6233ED8}">
      <dgm:prSet/>
      <dgm:spPr/>
      <dgm:t>
        <a:bodyPr/>
        <a:lstStyle/>
        <a:p>
          <a:endParaRPr lang="en-US"/>
        </a:p>
      </dgm:t>
    </dgm:pt>
    <dgm:pt modelId="{E33D9D0A-AFFD-44AF-8310-A256778C37B4}">
      <dgm:prSet phldrT="[Text]"/>
      <dgm:spPr/>
      <dgm:t>
        <a:bodyPr/>
        <a:lstStyle/>
        <a:p>
          <a:r>
            <a:rPr lang="en-US"/>
            <a:t>Dashboard</a:t>
          </a:r>
        </a:p>
      </dgm:t>
    </dgm:pt>
    <dgm:pt modelId="{4619EF40-5DD4-49C5-A2D8-5DE093B50957}" type="parTrans" cxnId="{E80A3CDF-9FA7-49B6-91A0-4F38A3782683}">
      <dgm:prSet/>
      <dgm:spPr/>
      <dgm:t>
        <a:bodyPr/>
        <a:lstStyle/>
        <a:p>
          <a:endParaRPr lang="en-US"/>
        </a:p>
      </dgm:t>
    </dgm:pt>
    <dgm:pt modelId="{C474EB3C-3C99-49B1-A53C-D5F14E49947C}" type="sibTrans" cxnId="{E80A3CDF-9FA7-49B6-91A0-4F38A3782683}">
      <dgm:prSet/>
      <dgm:spPr/>
      <dgm:t>
        <a:bodyPr/>
        <a:lstStyle/>
        <a:p>
          <a:endParaRPr lang="en-US"/>
        </a:p>
      </dgm:t>
    </dgm:pt>
    <dgm:pt modelId="{CB7B79FF-1566-410B-AE61-003CAC8F98DB}">
      <dgm:prSet phldrT="[Text]"/>
      <dgm:spPr/>
      <dgm:t>
        <a:bodyPr/>
        <a:lstStyle/>
        <a:p>
          <a:r>
            <a:rPr lang="en-US"/>
            <a:t>Reporting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FDE69853-2D4B-46D8-9FD8-243C5C4FA68A}">
      <dgm:prSet phldrT="[Text]"/>
      <dgm:spPr/>
      <dgm:t>
        <a:bodyPr/>
        <a:lstStyle/>
        <a:p>
          <a:r>
            <a:rPr lang="en-US"/>
            <a:t>Lead handling</a:t>
          </a:r>
        </a:p>
      </dgm:t>
    </dgm:pt>
    <dgm:pt modelId="{15FB60A0-12E4-405E-8361-7FBC5BEF6D90}" type="parTrans" cxnId="{7693527D-3793-4E2B-9175-9BAEC9010A38}">
      <dgm:prSet/>
      <dgm:spPr/>
    </dgm:pt>
    <dgm:pt modelId="{9FC9BBC3-4453-49BC-B3D0-E86DD0196C4A}" type="sibTrans" cxnId="{7693527D-3793-4E2B-9175-9BAEC9010A38}">
      <dgm:prSet/>
      <dgm:spPr/>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2">
        <dgm:presLayoutVars>
          <dgm:bulletEnabled val="1"/>
        </dgm:presLayoutVars>
      </dgm:prSet>
      <dgm:spPr/>
    </dgm:pt>
    <dgm:pt modelId="{9D513F9F-A023-4323-BF7F-B04A8A82E404}" type="pres">
      <dgm:prSet presAssocID="{0E839940-0003-4999-BF54-514C71F160E9}" presName="sibTrans" presStyleLbl="sibTrans2D1" presStyleIdx="0" presStyleCnt="1"/>
      <dgm:spPr/>
    </dgm:pt>
    <dgm:pt modelId="{46F88B36-E344-4DE2-8B3F-12379D484E3C}" type="pres">
      <dgm:prSet presAssocID="{0E839940-0003-4999-BF54-514C71F160E9}" presName="connectorText" presStyleLbl="sibTrans2D1" presStyleIdx="0" presStyleCnt="1"/>
      <dgm:spPr/>
    </dgm:pt>
    <dgm:pt modelId="{39115BE8-24C5-4727-B0F7-EDE8F25A4206}" type="pres">
      <dgm:prSet presAssocID="{EF3B14D9-37BF-40D2-841A-F6CA1F3DF2F4}" presName="node" presStyleLbl="node1" presStyleIdx="1" presStyleCnt="2">
        <dgm:presLayoutVars>
          <dgm:bulletEnabled val="1"/>
        </dgm:presLayoutVars>
      </dgm:prSet>
      <dgm:spPr/>
    </dgm:pt>
  </dgm:ptLst>
  <dgm:cxnLst>
    <dgm:cxn modelId="{14645F24-8D4F-4D4F-BAF1-AC875BFF2DBC}" srcId="{EF3B14D9-37BF-40D2-841A-F6CA1F3DF2F4}"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E8246841-C063-4D3C-B06C-94F78B4D530F}" type="presOf" srcId="{AE7AB65C-5140-4094-8A1A-E408AECC04ED}" destId="{3B2051C1-AB74-495F-B7B7-CE19464A5BDC}" srcOrd="0" destOrd="1" presId="urn:microsoft.com/office/officeart/2005/8/layout/process1"/>
    <dgm:cxn modelId="{B4FE4464-6D28-47C6-BE8A-9D09D30BEBBA}" type="presOf" srcId="{E33D9D0A-AFFD-44AF-8310-A256778C37B4}" destId="{39115BE8-24C5-4727-B0F7-EDE8F25A4206}" srcOrd="0" destOrd="1" presId="urn:microsoft.com/office/officeart/2005/8/layout/process1"/>
    <dgm:cxn modelId="{338E9B47-F4CE-4EB3-972D-079E7A9E228C}" type="presOf" srcId="{EF3B14D9-37BF-40D2-841A-F6CA1F3DF2F4}" destId="{39115BE8-24C5-4727-B0F7-EDE8F25A4206}" srcOrd="0" destOrd="0" presId="urn:microsoft.com/office/officeart/2005/8/layout/process1"/>
    <dgm:cxn modelId="{D55C206E-9732-4E18-A9B8-967CEF0FCA18}" srcId="{36DD86F0-EBCD-4360-9A7E-043EEDF6C8DE}" destId="{EF3B14D9-37BF-40D2-841A-F6CA1F3DF2F4}" srcOrd="1" destOrd="0" parTransId="{4F7ABA49-6C4E-4ECD-98F6-5F5537EB39B2}" sibTransId="{29AA9395-43DD-4FA3-AE98-7AD5888A740E}"/>
    <dgm:cxn modelId="{F9E47A70-7755-490F-8D7A-12C0012D3C13}" type="presOf" srcId="{F04E9270-B346-4ED8-B487-F315940DD491}" destId="{3B2051C1-AB74-495F-B7B7-CE19464A5BDC}" srcOrd="0" destOrd="3" presId="urn:microsoft.com/office/officeart/2005/8/layout/process1"/>
    <dgm:cxn modelId="{2A942875-C411-41EE-9DE5-94EEF6233ED8}" srcId="{90958E0B-D7F6-4387-A7C6-976B67BE705D}" destId="{F04E9270-B346-4ED8-B487-F315940DD491}" srcOrd="2" destOrd="0" parTransId="{2F7C0A14-C4B4-4A0C-90B4-FB1C8AB9FEC1}" sibTransId="{02CC72D3-800E-413C-9D02-D4DCE89DE916}"/>
    <dgm:cxn modelId="{7693527D-3793-4E2B-9175-9BAEC9010A38}" srcId="{90958E0B-D7F6-4387-A7C6-976B67BE705D}" destId="{FDE69853-2D4B-46D8-9FD8-243C5C4FA68A}" srcOrd="1" destOrd="0" parTransId="{15FB60A0-12E4-405E-8361-7FBC5BEF6D90}" sibTransId="{9FC9BBC3-4453-49BC-B3D0-E86DD0196C4A}"/>
    <dgm:cxn modelId="{3D26437F-1124-4445-9981-D16FF1959939}" type="presOf" srcId="{0E839940-0003-4999-BF54-514C71F160E9}" destId="{9D513F9F-A023-4323-BF7F-B04A8A82E404}"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A8C49FC6-7DD4-4EB3-B394-F7B55794B7D1}" type="presOf" srcId="{FDE69853-2D4B-46D8-9FD8-243C5C4FA68A}" destId="{3B2051C1-AB74-495F-B7B7-CE19464A5BDC}" srcOrd="0" destOrd="2" presId="urn:microsoft.com/office/officeart/2005/8/layout/process1"/>
    <dgm:cxn modelId="{603F36CF-0D8E-4457-B0A6-E52544115F0C}" type="presOf" srcId="{90958E0B-D7F6-4387-A7C6-976B67BE705D}" destId="{3B2051C1-AB74-495F-B7B7-CE19464A5BDC}" srcOrd="0" destOrd="0" presId="urn:microsoft.com/office/officeart/2005/8/layout/process1"/>
    <dgm:cxn modelId="{E80A3CDF-9FA7-49B6-91A0-4F38A3782683}" srcId="{EF3B14D9-37BF-40D2-841A-F6CA1F3DF2F4}" destId="{E33D9D0A-AFFD-44AF-8310-A256778C37B4}" srcOrd="0" destOrd="0" parTransId="{4619EF40-5DD4-49C5-A2D8-5DE093B50957}" sibTransId="{C474EB3C-3C99-49B1-A53C-D5F14E49947C}"/>
    <dgm:cxn modelId="{35E23DE5-EA53-4D8D-A24A-22460CEAEA33}" type="presOf" srcId="{CB7B79FF-1566-410B-AE61-003CAC8F98DB}" destId="{39115BE8-24C5-4727-B0F7-EDE8F25A4206}" srcOrd="0" destOrd="2" presId="urn:microsoft.com/office/officeart/2005/8/layout/process1"/>
    <dgm:cxn modelId="{E2D137FE-891A-48A5-A81A-7333CA9CE48E}" srcId="{90958E0B-D7F6-4387-A7C6-976B67BE705D}" destId="{AE7AB65C-5140-4094-8A1A-E408AECC04ED}" srcOrd="0" destOrd="0" parTransId="{677ADD28-A6B5-4D8B-97A5-8AB1229AFFC9}" sibTransId="{28FCAB28-D7E1-44F1-8E91-A859ACA1A71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6833D57C-F4DB-4AC4-9794-7DFD29A6F6B0}" type="presParOf" srcId="{C6103063-2FFD-4409-AC5F-46669E2C383F}" destId="{39115BE8-24C5-4727-B0F7-EDE8F25A4206}"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32CD0-A9C0-4665-966B-1556F1B5176D}">
      <dsp:nvSpPr>
        <dsp:cNvPr id="0" name=""/>
        <dsp:cNvSpPr/>
      </dsp:nvSpPr>
      <dsp:spPr>
        <a:xfrm>
          <a:off x="5286" y="1951664"/>
          <a:ext cx="1638867" cy="1596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Digital Marketing</a:t>
          </a:r>
        </a:p>
        <a:p>
          <a:pPr marL="114300" lvl="1" indent="-114300" algn="l" defTabSz="622300">
            <a:lnSpc>
              <a:spcPct val="90000"/>
            </a:lnSpc>
            <a:spcBef>
              <a:spcPct val="0"/>
            </a:spcBef>
            <a:spcAft>
              <a:spcPct val="15000"/>
            </a:spcAft>
            <a:buChar char="•"/>
          </a:pPr>
          <a:r>
            <a:rPr lang="en-US" sz="1400" kern="1200"/>
            <a:t>Digital campaign</a:t>
          </a:r>
        </a:p>
        <a:p>
          <a:pPr marL="114300" lvl="1" indent="-114300" algn="l" defTabSz="622300">
            <a:lnSpc>
              <a:spcPct val="90000"/>
            </a:lnSpc>
            <a:spcBef>
              <a:spcPct val="0"/>
            </a:spcBef>
            <a:spcAft>
              <a:spcPct val="15000"/>
            </a:spcAft>
            <a:buChar char="•"/>
          </a:pPr>
          <a:r>
            <a:rPr lang="en-US" sz="1400" kern="1200"/>
            <a:t>Lead generated</a:t>
          </a:r>
        </a:p>
      </dsp:txBody>
      <dsp:txXfrm>
        <a:off x="52059" y="1998437"/>
        <a:ext cx="1545321" cy="1503389"/>
      </dsp:txXfrm>
    </dsp:sp>
    <dsp:sp modelId="{8853D46A-0EEA-4395-B13C-73055EC87B4E}">
      <dsp:nvSpPr>
        <dsp:cNvPr id="0" name=""/>
        <dsp:cNvSpPr/>
      </dsp:nvSpPr>
      <dsp:spPr>
        <a:xfrm>
          <a:off x="1808040" y="2546912"/>
          <a:ext cx="347439" cy="406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08040" y="2628200"/>
        <a:ext cx="243207" cy="243863"/>
      </dsp:txXfrm>
    </dsp:sp>
    <dsp:sp modelId="{3B2051C1-AB74-495F-B7B7-CE19464A5BDC}">
      <dsp:nvSpPr>
        <dsp:cNvPr id="0" name=""/>
        <dsp:cNvSpPr/>
      </dsp:nvSpPr>
      <dsp:spPr>
        <a:xfrm>
          <a:off x="2299701" y="1951664"/>
          <a:ext cx="1638867" cy="1596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Sales</a:t>
          </a:r>
        </a:p>
        <a:p>
          <a:pPr marL="114300" lvl="1" indent="-114300" algn="l" defTabSz="622300">
            <a:lnSpc>
              <a:spcPct val="90000"/>
            </a:lnSpc>
            <a:spcBef>
              <a:spcPct val="0"/>
            </a:spcBef>
            <a:spcAft>
              <a:spcPct val="15000"/>
            </a:spcAft>
            <a:buChar char="•"/>
          </a:pPr>
          <a:r>
            <a:rPr lang="en-US" sz="1400" kern="1200"/>
            <a:t>Sales person – road to the sale</a:t>
          </a:r>
        </a:p>
        <a:p>
          <a:pPr marL="114300" lvl="1" indent="-114300" algn="l" defTabSz="622300">
            <a:lnSpc>
              <a:spcPct val="90000"/>
            </a:lnSpc>
            <a:spcBef>
              <a:spcPct val="0"/>
            </a:spcBef>
            <a:spcAft>
              <a:spcPct val="15000"/>
            </a:spcAft>
            <a:buChar char="•"/>
          </a:pPr>
          <a:r>
            <a:rPr lang="en-US" sz="1400" kern="1200"/>
            <a:t>Sales manager – reporting (Power BI)</a:t>
          </a:r>
        </a:p>
      </dsp:txBody>
      <dsp:txXfrm>
        <a:off x="2346474" y="1998437"/>
        <a:ext cx="1545321" cy="1503389"/>
      </dsp:txXfrm>
    </dsp:sp>
    <dsp:sp modelId="{9D513F9F-A023-4323-BF7F-B04A8A82E404}">
      <dsp:nvSpPr>
        <dsp:cNvPr id="0" name=""/>
        <dsp:cNvSpPr/>
      </dsp:nvSpPr>
      <dsp:spPr>
        <a:xfrm>
          <a:off x="4102455" y="2546912"/>
          <a:ext cx="347439" cy="406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02455" y="2628200"/>
        <a:ext cx="243207" cy="243863"/>
      </dsp:txXfrm>
    </dsp:sp>
    <dsp:sp modelId="{FFD71AB4-BC2D-432F-BC73-44D9ABA03BDF}">
      <dsp:nvSpPr>
        <dsp:cNvPr id="0" name=""/>
        <dsp:cNvSpPr/>
      </dsp:nvSpPr>
      <dsp:spPr>
        <a:xfrm>
          <a:off x="4594115" y="1951664"/>
          <a:ext cx="1638867" cy="1596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Customer 360</a:t>
          </a:r>
        </a:p>
        <a:p>
          <a:pPr marL="114300" lvl="1" indent="-114300" algn="l" defTabSz="622300">
            <a:lnSpc>
              <a:spcPct val="90000"/>
            </a:lnSpc>
            <a:spcBef>
              <a:spcPct val="0"/>
            </a:spcBef>
            <a:spcAft>
              <a:spcPct val="15000"/>
            </a:spcAft>
            <a:buChar char="•"/>
          </a:pPr>
          <a:r>
            <a:rPr lang="en-US" sz="1400" kern="1200"/>
            <a:t>Insights &amp; AI</a:t>
          </a:r>
        </a:p>
      </dsp:txBody>
      <dsp:txXfrm>
        <a:off x="4640888" y="1998437"/>
        <a:ext cx="1545321" cy="1503389"/>
      </dsp:txXfrm>
    </dsp:sp>
    <dsp:sp modelId="{8B4EAA88-C72B-47F7-81E2-E1BCF1235D21}">
      <dsp:nvSpPr>
        <dsp:cNvPr id="0" name=""/>
        <dsp:cNvSpPr/>
      </dsp:nvSpPr>
      <dsp:spPr>
        <a:xfrm>
          <a:off x="6396870" y="2546912"/>
          <a:ext cx="347439" cy="406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396870" y="2628200"/>
        <a:ext cx="243207" cy="243863"/>
      </dsp:txXfrm>
    </dsp:sp>
    <dsp:sp modelId="{B99FB30D-BABF-4280-9933-1639510B76B9}">
      <dsp:nvSpPr>
        <dsp:cNvPr id="0" name=""/>
        <dsp:cNvSpPr/>
      </dsp:nvSpPr>
      <dsp:spPr>
        <a:xfrm>
          <a:off x="6888530" y="1951664"/>
          <a:ext cx="1638867" cy="1596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Service</a:t>
          </a:r>
        </a:p>
        <a:p>
          <a:pPr marL="114300" lvl="1" indent="-114300" algn="l" defTabSz="622300">
            <a:lnSpc>
              <a:spcPct val="90000"/>
            </a:lnSpc>
            <a:spcBef>
              <a:spcPct val="0"/>
            </a:spcBef>
            <a:spcAft>
              <a:spcPct val="15000"/>
            </a:spcAft>
            <a:buChar char="•"/>
          </a:pPr>
          <a:r>
            <a:rPr lang="en-US" sz="1400" kern="1200"/>
            <a:t>Contact Center</a:t>
          </a:r>
        </a:p>
        <a:p>
          <a:pPr marL="114300" lvl="1" indent="-114300" algn="l" defTabSz="622300">
            <a:lnSpc>
              <a:spcPct val="90000"/>
            </a:lnSpc>
            <a:spcBef>
              <a:spcPct val="0"/>
            </a:spcBef>
            <a:spcAft>
              <a:spcPct val="15000"/>
            </a:spcAft>
            <a:buChar char="•"/>
          </a:pPr>
          <a:r>
            <a:rPr lang="en-US" sz="1400" kern="1200"/>
            <a:t>Service</a:t>
          </a:r>
        </a:p>
      </dsp:txBody>
      <dsp:txXfrm>
        <a:off x="6935303" y="1998437"/>
        <a:ext cx="1545321" cy="1503389"/>
      </dsp:txXfrm>
    </dsp:sp>
    <dsp:sp modelId="{AAF9BE87-6DF0-4BC4-8319-1D91230BED57}">
      <dsp:nvSpPr>
        <dsp:cNvPr id="0" name=""/>
        <dsp:cNvSpPr/>
      </dsp:nvSpPr>
      <dsp:spPr>
        <a:xfrm>
          <a:off x="8691284" y="2546912"/>
          <a:ext cx="347439" cy="406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691284" y="2628200"/>
        <a:ext cx="243207" cy="243863"/>
      </dsp:txXfrm>
    </dsp:sp>
    <dsp:sp modelId="{B11927CE-0B02-4363-A9A8-7CFCBE41917B}">
      <dsp:nvSpPr>
        <dsp:cNvPr id="0" name=""/>
        <dsp:cNvSpPr/>
      </dsp:nvSpPr>
      <dsp:spPr>
        <a:xfrm>
          <a:off x="9182944" y="1951664"/>
          <a:ext cx="1638867" cy="1596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Platform</a:t>
          </a:r>
        </a:p>
        <a:p>
          <a:pPr marL="114300" lvl="1" indent="-114300" algn="l" defTabSz="622300">
            <a:lnSpc>
              <a:spcPct val="90000"/>
            </a:lnSpc>
            <a:spcBef>
              <a:spcPct val="0"/>
            </a:spcBef>
            <a:spcAft>
              <a:spcPct val="15000"/>
            </a:spcAft>
            <a:buChar char="•"/>
          </a:pPr>
          <a:r>
            <a:rPr lang="en-US" sz="1400" kern="1200"/>
            <a:t>PowerApps &amp; Flow</a:t>
          </a:r>
        </a:p>
      </dsp:txBody>
      <dsp:txXfrm>
        <a:off x="9229717" y="1998437"/>
        <a:ext cx="1545321" cy="15033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2152" y="1040152"/>
          <a:ext cx="4589389" cy="27536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Sales person</a:t>
          </a:r>
        </a:p>
        <a:p>
          <a:pPr marL="285750" lvl="1" indent="-285750" algn="l" defTabSz="1377950">
            <a:lnSpc>
              <a:spcPct val="90000"/>
            </a:lnSpc>
            <a:spcBef>
              <a:spcPct val="0"/>
            </a:spcBef>
            <a:spcAft>
              <a:spcPct val="15000"/>
            </a:spcAft>
            <a:buChar char="•"/>
          </a:pPr>
          <a:r>
            <a:rPr lang="en-US" sz="3100" kern="1200"/>
            <a:t>Dashboard</a:t>
          </a:r>
        </a:p>
        <a:p>
          <a:pPr marL="285750" lvl="1" indent="-285750" algn="l" defTabSz="1377950">
            <a:lnSpc>
              <a:spcPct val="90000"/>
            </a:lnSpc>
            <a:spcBef>
              <a:spcPct val="0"/>
            </a:spcBef>
            <a:spcAft>
              <a:spcPct val="15000"/>
            </a:spcAft>
            <a:buChar char="•"/>
          </a:pPr>
          <a:r>
            <a:rPr lang="en-US" sz="3100" kern="1200"/>
            <a:t>Lead handling</a:t>
          </a:r>
        </a:p>
        <a:p>
          <a:pPr marL="285750" lvl="1" indent="-285750" algn="l" defTabSz="1377950">
            <a:lnSpc>
              <a:spcPct val="90000"/>
            </a:lnSpc>
            <a:spcBef>
              <a:spcPct val="0"/>
            </a:spcBef>
            <a:spcAft>
              <a:spcPct val="15000"/>
            </a:spcAft>
            <a:buChar char="•"/>
          </a:pPr>
          <a:r>
            <a:rPr lang="en-US" sz="3100" kern="1200"/>
            <a:t>Road to the sale</a:t>
          </a:r>
        </a:p>
      </dsp:txBody>
      <dsp:txXfrm>
        <a:off x="82803" y="1120803"/>
        <a:ext cx="4428087" cy="2592331"/>
      </dsp:txXfrm>
    </dsp:sp>
    <dsp:sp modelId="{9D513F9F-A023-4323-BF7F-B04A8A82E404}">
      <dsp:nvSpPr>
        <dsp:cNvPr id="0" name=""/>
        <dsp:cNvSpPr/>
      </dsp:nvSpPr>
      <dsp:spPr>
        <a:xfrm>
          <a:off x="5050480" y="1847884"/>
          <a:ext cx="972950" cy="11381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5050480" y="2075518"/>
        <a:ext cx="681065" cy="682900"/>
      </dsp:txXfrm>
    </dsp:sp>
    <dsp:sp modelId="{39115BE8-24C5-4727-B0F7-EDE8F25A4206}">
      <dsp:nvSpPr>
        <dsp:cNvPr id="0" name=""/>
        <dsp:cNvSpPr/>
      </dsp:nvSpPr>
      <dsp:spPr>
        <a:xfrm>
          <a:off x="6427296" y="1040152"/>
          <a:ext cx="4589389" cy="27536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Sales manager</a:t>
          </a:r>
        </a:p>
        <a:p>
          <a:pPr marL="285750" lvl="1" indent="-285750" algn="l" defTabSz="1377950">
            <a:lnSpc>
              <a:spcPct val="90000"/>
            </a:lnSpc>
            <a:spcBef>
              <a:spcPct val="0"/>
            </a:spcBef>
            <a:spcAft>
              <a:spcPct val="15000"/>
            </a:spcAft>
            <a:buChar char="•"/>
          </a:pPr>
          <a:r>
            <a:rPr lang="en-US" sz="3100" kern="1200"/>
            <a:t>Dashboard</a:t>
          </a:r>
        </a:p>
        <a:p>
          <a:pPr marL="285750" lvl="1" indent="-285750" algn="l" defTabSz="1377950">
            <a:lnSpc>
              <a:spcPct val="90000"/>
            </a:lnSpc>
            <a:spcBef>
              <a:spcPct val="0"/>
            </a:spcBef>
            <a:spcAft>
              <a:spcPct val="15000"/>
            </a:spcAft>
            <a:buChar char="•"/>
          </a:pPr>
          <a:r>
            <a:rPr lang="en-US" sz="3100" kern="1200"/>
            <a:t>Reporting</a:t>
          </a:r>
        </a:p>
      </dsp:txBody>
      <dsp:txXfrm>
        <a:off x="6507947" y="1120803"/>
        <a:ext cx="4428087" cy="2592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7390A-26F2-4B28-9023-9E9532372CB4}" type="datetimeFigureOut">
              <a:rPr lang="en-US" smtClean="0"/>
              <a:t>12/9/2019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E22488-84E0-43F3-BF4E-2643010BAACE}" type="slidenum">
              <a:rPr lang="en-US" smtClean="0"/>
              <a:t>‹#›</a:t>
            </a:fld>
            <a:endParaRPr lang="en-US"/>
          </a:p>
        </p:txBody>
      </p:sp>
    </p:spTree>
    <p:extLst>
      <p:ext uri="{BB962C8B-B14F-4D97-AF65-F5344CB8AC3E}">
        <p14:creationId xmlns:p14="http://schemas.microsoft.com/office/powerpoint/2010/main" val="849467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a:t>
            </a:fld>
            <a:endParaRPr lang="en-US"/>
          </a:p>
        </p:txBody>
      </p:sp>
    </p:spTree>
    <p:extLst>
      <p:ext uri="{BB962C8B-B14F-4D97-AF65-F5344CB8AC3E}">
        <p14:creationId xmlns:p14="http://schemas.microsoft.com/office/powerpoint/2010/main" val="2903847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10</a:t>
            </a:fld>
            <a:endParaRPr lang="en-US"/>
          </a:p>
        </p:txBody>
      </p:sp>
    </p:spTree>
    <p:extLst>
      <p:ext uri="{BB962C8B-B14F-4D97-AF65-F5344CB8AC3E}">
        <p14:creationId xmlns:p14="http://schemas.microsoft.com/office/powerpoint/2010/main" val="1370077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11</a:t>
            </a:fld>
            <a:endParaRPr lang="en-US"/>
          </a:p>
        </p:txBody>
      </p:sp>
    </p:spTree>
    <p:extLst>
      <p:ext uri="{BB962C8B-B14F-4D97-AF65-F5344CB8AC3E}">
        <p14:creationId xmlns:p14="http://schemas.microsoft.com/office/powerpoint/2010/main" val="307085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12</a:t>
            </a:fld>
            <a:endParaRPr lang="en-US"/>
          </a:p>
        </p:txBody>
      </p:sp>
    </p:spTree>
    <p:extLst>
      <p:ext uri="{BB962C8B-B14F-4D97-AF65-F5344CB8AC3E}">
        <p14:creationId xmlns:p14="http://schemas.microsoft.com/office/powerpoint/2010/main" val="4177618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13</a:t>
            </a:fld>
            <a:endParaRPr lang="en-US"/>
          </a:p>
        </p:txBody>
      </p:sp>
    </p:spTree>
    <p:extLst>
      <p:ext uri="{BB962C8B-B14F-4D97-AF65-F5344CB8AC3E}">
        <p14:creationId xmlns:p14="http://schemas.microsoft.com/office/powerpoint/2010/main" val="3478060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14</a:t>
            </a:fld>
            <a:endParaRPr lang="en-US"/>
          </a:p>
        </p:txBody>
      </p:sp>
    </p:spTree>
    <p:extLst>
      <p:ext uri="{BB962C8B-B14F-4D97-AF65-F5344CB8AC3E}">
        <p14:creationId xmlns:p14="http://schemas.microsoft.com/office/powerpoint/2010/main" val="825191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15</a:t>
            </a:fld>
            <a:endParaRPr lang="en-US"/>
          </a:p>
        </p:txBody>
      </p:sp>
    </p:spTree>
    <p:extLst>
      <p:ext uri="{BB962C8B-B14F-4D97-AF65-F5344CB8AC3E}">
        <p14:creationId xmlns:p14="http://schemas.microsoft.com/office/powerpoint/2010/main" val="2965277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16</a:t>
            </a:fld>
            <a:endParaRPr lang="en-US"/>
          </a:p>
        </p:txBody>
      </p:sp>
    </p:spTree>
    <p:extLst>
      <p:ext uri="{BB962C8B-B14F-4D97-AF65-F5344CB8AC3E}">
        <p14:creationId xmlns:p14="http://schemas.microsoft.com/office/powerpoint/2010/main" val="54520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17</a:t>
            </a:fld>
            <a:endParaRPr lang="en-US"/>
          </a:p>
        </p:txBody>
      </p:sp>
    </p:spTree>
    <p:extLst>
      <p:ext uri="{BB962C8B-B14F-4D97-AF65-F5344CB8AC3E}">
        <p14:creationId xmlns:p14="http://schemas.microsoft.com/office/powerpoint/2010/main" val="3273072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18</a:t>
            </a:fld>
            <a:endParaRPr lang="en-US"/>
          </a:p>
        </p:txBody>
      </p:sp>
    </p:spTree>
    <p:extLst>
      <p:ext uri="{BB962C8B-B14F-4D97-AF65-F5344CB8AC3E}">
        <p14:creationId xmlns:p14="http://schemas.microsoft.com/office/powerpoint/2010/main" val="674682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19</a:t>
            </a:fld>
            <a:endParaRPr lang="en-US"/>
          </a:p>
        </p:txBody>
      </p:sp>
    </p:spTree>
    <p:extLst>
      <p:ext uri="{BB962C8B-B14F-4D97-AF65-F5344CB8AC3E}">
        <p14:creationId xmlns:p14="http://schemas.microsoft.com/office/powerpoint/2010/main" val="256694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a:t>
            </a:fld>
            <a:endParaRPr lang="en-US"/>
          </a:p>
        </p:txBody>
      </p:sp>
    </p:spTree>
    <p:extLst>
      <p:ext uri="{BB962C8B-B14F-4D97-AF65-F5344CB8AC3E}">
        <p14:creationId xmlns:p14="http://schemas.microsoft.com/office/powerpoint/2010/main" val="2228449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20</a:t>
            </a:fld>
            <a:endParaRPr lang="en-US"/>
          </a:p>
        </p:txBody>
      </p:sp>
    </p:spTree>
    <p:extLst>
      <p:ext uri="{BB962C8B-B14F-4D97-AF65-F5344CB8AC3E}">
        <p14:creationId xmlns:p14="http://schemas.microsoft.com/office/powerpoint/2010/main" val="340626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21</a:t>
            </a:fld>
            <a:endParaRPr lang="en-US"/>
          </a:p>
        </p:txBody>
      </p:sp>
    </p:spTree>
    <p:extLst>
      <p:ext uri="{BB962C8B-B14F-4D97-AF65-F5344CB8AC3E}">
        <p14:creationId xmlns:p14="http://schemas.microsoft.com/office/powerpoint/2010/main" val="1407630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22</a:t>
            </a:fld>
            <a:endParaRPr lang="en-US"/>
          </a:p>
        </p:txBody>
      </p:sp>
    </p:spTree>
    <p:extLst>
      <p:ext uri="{BB962C8B-B14F-4D97-AF65-F5344CB8AC3E}">
        <p14:creationId xmlns:p14="http://schemas.microsoft.com/office/powerpoint/2010/main" val="1790728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23</a:t>
            </a:fld>
            <a:endParaRPr lang="en-US"/>
          </a:p>
        </p:txBody>
      </p:sp>
    </p:spTree>
    <p:extLst>
      <p:ext uri="{BB962C8B-B14F-4D97-AF65-F5344CB8AC3E}">
        <p14:creationId xmlns:p14="http://schemas.microsoft.com/office/powerpoint/2010/main" val="3486613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24</a:t>
            </a:fld>
            <a:endParaRPr lang="en-US"/>
          </a:p>
        </p:txBody>
      </p:sp>
    </p:spTree>
    <p:extLst>
      <p:ext uri="{BB962C8B-B14F-4D97-AF65-F5344CB8AC3E}">
        <p14:creationId xmlns:p14="http://schemas.microsoft.com/office/powerpoint/2010/main" val="4253498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25</a:t>
            </a:fld>
            <a:endParaRPr lang="en-US"/>
          </a:p>
        </p:txBody>
      </p:sp>
    </p:spTree>
    <p:extLst>
      <p:ext uri="{BB962C8B-B14F-4D97-AF65-F5344CB8AC3E}">
        <p14:creationId xmlns:p14="http://schemas.microsoft.com/office/powerpoint/2010/main" val="14699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26</a:t>
            </a:fld>
            <a:endParaRPr lang="en-US"/>
          </a:p>
        </p:txBody>
      </p:sp>
    </p:spTree>
    <p:extLst>
      <p:ext uri="{BB962C8B-B14F-4D97-AF65-F5344CB8AC3E}">
        <p14:creationId xmlns:p14="http://schemas.microsoft.com/office/powerpoint/2010/main" val="1022121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27</a:t>
            </a:fld>
            <a:endParaRPr lang="en-US"/>
          </a:p>
        </p:txBody>
      </p:sp>
    </p:spTree>
    <p:extLst>
      <p:ext uri="{BB962C8B-B14F-4D97-AF65-F5344CB8AC3E}">
        <p14:creationId xmlns:p14="http://schemas.microsoft.com/office/powerpoint/2010/main" val="496215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28</a:t>
            </a:fld>
            <a:endParaRPr lang="en-US"/>
          </a:p>
        </p:txBody>
      </p:sp>
    </p:spTree>
    <p:extLst>
      <p:ext uri="{BB962C8B-B14F-4D97-AF65-F5344CB8AC3E}">
        <p14:creationId xmlns:p14="http://schemas.microsoft.com/office/powerpoint/2010/main" val="1647893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29</a:t>
            </a:fld>
            <a:endParaRPr lang="en-US"/>
          </a:p>
        </p:txBody>
      </p:sp>
    </p:spTree>
    <p:extLst>
      <p:ext uri="{BB962C8B-B14F-4D97-AF65-F5344CB8AC3E}">
        <p14:creationId xmlns:p14="http://schemas.microsoft.com/office/powerpoint/2010/main" val="2099199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a:t>
            </a:fld>
            <a:endParaRPr lang="en-US"/>
          </a:p>
        </p:txBody>
      </p:sp>
    </p:spTree>
    <p:extLst>
      <p:ext uri="{BB962C8B-B14F-4D97-AF65-F5344CB8AC3E}">
        <p14:creationId xmlns:p14="http://schemas.microsoft.com/office/powerpoint/2010/main" val="33969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30</a:t>
            </a:fld>
            <a:endParaRPr lang="en-US"/>
          </a:p>
        </p:txBody>
      </p:sp>
    </p:spTree>
    <p:extLst>
      <p:ext uri="{BB962C8B-B14F-4D97-AF65-F5344CB8AC3E}">
        <p14:creationId xmlns:p14="http://schemas.microsoft.com/office/powerpoint/2010/main" val="2714219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31</a:t>
            </a:fld>
            <a:endParaRPr lang="en-US"/>
          </a:p>
        </p:txBody>
      </p:sp>
    </p:spTree>
    <p:extLst>
      <p:ext uri="{BB962C8B-B14F-4D97-AF65-F5344CB8AC3E}">
        <p14:creationId xmlns:p14="http://schemas.microsoft.com/office/powerpoint/2010/main" val="3174799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32</a:t>
            </a:fld>
            <a:endParaRPr lang="en-US"/>
          </a:p>
        </p:txBody>
      </p:sp>
    </p:spTree>
    <p:extLst>
      <p:ext uri="{BB962C8B-B14F-4D97-AF65-F5344CB8AC3E}">
        <p14:creationId xmlns:p14="http://schemas.microsoft.com/office/powerpoint/2010/main" val="58932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33</a:t>
            </a:fld>
            <a:endParaRPr lang="en-US"/>
          </a:p>
        </p:txBody>
      </p:sp>
    </p:spTree>
    <p:extLst>
      <p:ext uri="{BB962C8B-B14F-4D97-AF65-F5344CB8AC3E}">
        <p14:creationId xmlns:p14="http://schemas.microsoft.com/office/powerpoint/2010/main" val="3386437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34</a:t>
            </a:fld>
            <a:endParaRPr lang="en-US"/>
          </a:p>
        </p:txBody>
      </p:sp>
    </p:spTree>
    <p:extLst>
      <p:ext uri="{BB962C8B-B14F-4D97-AF65-F5344CB8AC3E}">
        <p14:creationId xmlns:p14="http://schemas.microsoft.com/office/powerpoint/2010/main" val="2188898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35</a:t>
            </a:fld>
            <a:endParaRPr lang="en-US"/>
          </a:p>
        </p:txBody>
      </p:sp>
    </p:spTree>
    <p:extLst>
      <p:ext uri="{BB962C8B-B14F-4D97-AF65-F5344CB8AC3E}">
        <p14:creationId xmlns:p14="http://schemas.microsoft.com/office/powerpoint/2010/main" val="2364104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36</a:t>
            </a:fld>
            <a:endParaRPr lang="en-US"/>
          </a:p>
        </p:txBody>
      </p:sp>
    </p:spTree>
    <p:extLst>
      <p:ext uri="{BB962C8B-B14F-4D97-AF65-F5344CB8AC3E}">
        <p14:creationId xmlns:p14="http://schemas.microsoft.com/office/powerpoint/2010/main" val="1743561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37</a:t>
            </a:fld>
            <a:endParaRPr lang="en-US"/>
          </a:p>
        </p:txBody>
      </p:sp>
    </p:spTree>
    <p:extLst>
      <p:ext uri="{BB962C8B-B14F-4D97-AF65-F5344CB8AC3E}">
        <p14:creationId xmlns:p14="http://schemas.microsoft.com/office/powerpoint/2010/main" val="1663608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38</a:t>
            </a:fld>
            <a:endParaRPr lang="en-US"/>
          </a:p>
        </p:txBody>
      </p:sp>
    </p:spTree>
    <p:extLst>
      <p:ext uri="{BB962C8B-B14F-4D97-AF65-F5344CB8AC3E}">
        <p14:creationId xmlns:p14="http://schemas.microsoft.com/office/powerpoint/2010/main" val="68860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39</a:t>
            </a:fld>
            <a:endParaRPr lang="en-US"/>
          </a:p>
        </p:txBody>
      </p:sp>
    </p:spTree>
    <p:extLst>
      <p:ext uri="{BB962C8B-B14F-4D97-AF65-F5344CB8AC3E}">
        <p14:creationId xmlns:p14="http://schemas.microsoft.com/office/powerpoint/2010/main" val="3404042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a:t>
            </a:fld>
            <a:endParaRPr lang="en-US"/>
          </a:p>
        </p:txBody>
      </p:sp>
    </p:spTree>
    <p:extLst>
      <p:ext uri="{BB962C8B-B14F-4D97-AF65-F5344CB8AC3E}">
        <p14:creationId xmlns:p14="http://schemas.microsoft.com/office/powerpoint/2010/main" val="618703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40</a:t>
            </a:fld>
            <a:endParaRPr lang="en-US"/>
          </a:p>
        </p:txBody>
      </p:sp>
    </p:spTree>
    <p:extLst>
      <p:ext uri="{BB962C8B-B14F-4D97-AF65-F5344CB8AC3E}">
        <p14:creationId xmlns:p14="http://schemas.microsoft.com/office/powerpoint/2010/main" val="2699151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41</a:t>
            </a:fld>
            <a:endParaRPr lang="en-US"/>
          </a:p>
        </p:txBody>
      </p:sp>
    </p:spTree>
    <p:extLst>
      <p:ext uri="{BB962C8B-B14F-4D97-AF65-F5344CB8AC3E}">
        <p14:creationId xmlns:p14="http://schemas.microsoft.com/office/powerpoint/2010/main" val="14577134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42</a:t>
            </a:fld>
            <a:endParaRPr lang="en-US"/>
          </a:p>
        </p:txBody>
      </p:sp>
    </p:spTree>
    <p:extLst>
      <p:ext uri="{BB962C8B-B14F-4D97-AF65-F5344CB8AC3E}">
        <p14:creationId xmlns:p14="http://schemas.microsoft.com/office/powerpoint/2010/main" val="1041442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43</a:t>
            </a:fld>
            <a:endParaRPr lang="en-US"/>
          </a:p>
        </p:txBody>
      </p:sp>
    </p:spTree>
    <p:extLst>
      <p:ext uri="{BB962C8B-B14F-4D97-AF65-F5344CB8AC3E}">
        <p14:creationId xmlns:p14="http://schemas.microsoft.com/office/powerpoint/2010/main" val="3424963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44</a:t>
            </a:fld>
            <a:endParaRPr lang="en-US"/>
          </a:p>
        </p:txBody>
      </p:sp>
    </p:spTree>
    <p:extLst>
      <p:ext uri="{BB962C8B-B14F-4D97-AF65-F5344CB8AC3E}">
        <p14:creationId xmlns:p14="http://schemas.microsoft.com/office/powerpoint/2010/main" val="3816220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45</a:t>
            </a:fld>
            <a:endParaRPr lang="en-US"/>
          </a:p>
        </p:txBody>
      </p:sp>
    </p:spTree>
    <p:extLst>
      <p:ext uri="{BB962C8B-B14F-4D97-AF65-F5344CB8AC3E}">
        <p14:creationId xmlns:p14="http://schemas.microsoft.com/office/powerpoint/2010/main" val="2912129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46</a:t>
            </a:fld>
            <a:endParaRPr lang="en-US"/>
          </a:p>
        </p:txBody>
      </p:sp>
    </p:spTree>
    <p:extLst>
      <p:ext uri="{BB962C8B-B14F-4D97-AF65-F5344CB8AC3E}">
        <p14:creationId xmlns:p14="http://schemas.microsoft.com/office/powerpoint/2010/main" val="34165655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47</a:t>
            </a:fld>
            <a:endParaRPr lang="en-US"/>
          </a:p>
        </p:txBody>
      </p:sp>
    </p:spTree>
    <p:extLst>
      <p:ext uri="{BB962C8B-B14F-4D97-AF65-F5344CB8AC3E}">
        <p14:creationId xmlns:p14="http://schemas.microsoft.com/office/powerpoint/2010/main" val="575106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48</a:t>
            </a:fld>
            <a:endParaRPr lang="en-US"/>
          </a:p>
        </p:txBody>
      </p:sp>
    </p:spTree>
    <p:extLst>
      <p:ext uri="{BB962C8B-B14F-4D97-AF65-F5344CB8AC3E}">
        <p14:creationId xmlns:p14="http://schemas.microsoft.com/office/powerpoint/2010/main" val="2280980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49</a:t>
            </a:fld>
            <a:endParaRPr lang="en-US"/>
          </a:p>
        </p:txBody>
      </p:sp>
    </p:spTree>
    <p:extLst>
      <p:ext uri="{BB962C8B-B14F-4D97-AF65-F5344CB8AC3E}">
        <p14:creationId xmlns:p14="http://schemas.microsoft.com/office/powerpoint/2010/main" val="2885747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a:t>
            </a:fld>
            <a:endParaRPr lang="en-US"/>
          </a:p>
        </p:txBody>
      </p:sp>
    </p:spTree>
    <p:extLst>
      <p:ext uri="{BB962C8B-B14F-4D97-AF65-F5344CB8AC3E}">
        <p14:creationId xmlns:p14="http://schemas.microsoft.com/office/powerpoint/2010/main" val="589189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50</a:t>
            </a:fld>
            <a:endParaRPr lang="en-US"/>
          </a:p>
        </p:txBody>
      </p:sp>
    </p:spTree>
    <p:extLst>
      <p:ext uri="{BB962C8B-B14F-4D97-AF65-F5344CB8AC3E}">
        <p14:creationId xmlns:p14="http://schemas.microsoft.com/office/powerpoint/2010/main" val="866954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51</a:t>
            </a:fld>
            <a:endParaRPr lang="en-US"/>
          </a:p>
        </p:txBody>
      </p:sp>
    </p:spTree>
    <p:extLst>
      <p:ext uri="{BB962C8B-B14F-4D97-AF65-F5344CB8AC3E}">
        <p14:creationId xmlns:p14="http://schemas.microsoft.com/office/powerpoint/2010/main" val="9998350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52</a:t>
            </a:fld>
            <a:endParaRPr lang="en-US"/>
          </a:p>
        </p:txBody>
      </p:sp>
    </p:spTree>
    <p:extLst>
      <p:ext uri="{BB962C8B-B14F-4D97-AF65-F5344CB8AC3E}">
        <p14:creationId xmlns:p14="http://schemas.microsoft.com/office/powerpoint/2010/main" val="9228170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53</a:t>
            </a:fld>
            <a:endParaRPr lang="en-US"/>
          </a:p>
        </p:txBody>
      </p:sp>
    </p:spTree>
    <p:extLst>
      <p:ext uri="{BB962C8B-B14F-4D97-AF65-F5344CB8AC3E}">
        <p14:creationId xmlns:p14="http://schemas.microsoft.com/office/powerpoint/2010/main" val="4001932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54</a:t>
            </a:fld>
            <a:endParaRPr lang="en-US"/>
          </a:p>
        </p:txBody>
      </p:sp>
    </p:spTree>
    <p:extLst>
      <p:ext uri="{BB962C8B-B14F-4D97-AF65-F5344CB8AC3E}">
        <p14:creationId xmlns:p14="http://schemas.microsoft.com/office/powerpoint/2010/main" val="40200763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55</a:t>
            </a:fld>
            <a:endParaRPr lang="en-US"/>
          </a:p>
        </p:txBody>
      </p:sp>
    </p:spTree>
    <p:extLst>
      <p:ext uri="{BB962C8B-B14F-4D97-AF65-F5344CB8AC3E}">
        <p14:creationId xmlns:p14="http://schemas.microsoft.com/office/powerpoint/2010/main" val="1923126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56</a:t>
            </a:fld>
            <a:endParaRPr lang="en-US"/>
          </a:p>
        </p:txBody>
      </p:sp>
    </p:spTree>
    <p:extLst>
      <p:ext uri="{BB962C8B-B14F-4D97-AF65-F5344CB8AC3E}">
        <p14:creationId xmlns:p14="http://schemas.microsoft.com/office/powerpoint/2010/main" val="849989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57</a:t>
            </a:fld>
            <a:endParaRPr lang="en-US"/>
          </a:p>
        </p:txBody>
      </p:sp>
    </p:spTree>
    <p:extLst>
      <p:ext uri="{BB962C8B-B14F-4D97-AF65-F5344CB8AC3E}">
        <p14:creationId xmlns:p14="http://schemas.microsoft.com/office/powerpoint/2010/main" val="24385638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58</a:t>
            </a:fld>
            <a:endParaRPr lang="en-US"/>
          </a:p>
        </p:txBody>
      </p:sp>
    </p:spTree>
    <p:extLst>
      <p:ext uri="{BB962C8B-B14F-4D97-AF65-F5344CB8AC3E}">
        <p14:creationId xmlns:p14="http://schemas.microsoft.com/office/powerpoint/2010/main" val="17648038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59</a:t>
            </a:fld>
            <a:endParaRPr lang="en-US"/>
          </a:p>
        </p:txBody>
      </p:sp>
    </p:spTree>
    <p:extLst>
      <p:ext uri="{BB962C8B-B14F-4D97-AF65-F5344CB8AC3E}">
        <p14:creationId xmlns:p14="http://schemas.microsoft.com/office/powerpoint/2010/main" val="3006059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a:t>
            </a:fld>
            <a:endParaRPr lang="en-US"/>
          </a:p>
        </p:txBody>
      </p:sp>
    </p:spTree>
    <p:extLst>
      <p:ext uri="{BB962C8B-B14F-4D97-AF65-F5344CB8AC3E}">
        <p14:creationId xmlns:p14="http://schemas.microsoft.com/office/powerpoint/2010/main" val="36884697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60</a:t>
            </a:fld>
            <a:endParaRPr lang="en-US"/>
          </a:p>
        </p:txBody>
      </p:sp>
    </p:spTree>
    <p:extLst>
      <p:ext uri="{BB962C8B-B14F-4D97-AF65-F5344CB8AC3E}">
        <p14:creationId xmlns:p14="http://schemas.microsoft.com/office/powerpoint/2010/main" val="18523584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61</a:t>
            </a:fld>
            <a:endParaRPr lang="en-US"/>
          </a:p>
        </p:txBody>
      </p:sp>
    </p:spTree>
    <p:extLst>
      <p:ext uri="{BB962C8B-B14F-4D97-AF65-F5344CB8AC3E}">
        <p14:creationId xmlns:p14="http://schemas.microsoft.com/office/powerpoint/2010/main" val="3079830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2488-84E0-43F3-BF4E-2643010BAACE}" type="slidenum">
              <a:rPr lang="en-US" smtClean="0"/>
              <a:t>62</a:t>
            </a:fld>
            <a:endParaRPr lang="en-US"/>
          </a:p>
        </p:txBody>
      </p:sp>
    </p:spTree>
    <p:extLst>
      <p:ext uri="{BB962C8B-B14F-4D97-AF65-F5344CB8AC3E}">
        <p14:creationId xmlns:p14="http://schemas.microsoft.com/office/powerpoint/2010/main" val="20453041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63</a:t>
            </a:fld>
            <a:endParaRPr lang="en-US"/>
          </a:p>
        </p:txBody>
      </p:sp>
    </p:spTree>
    <p:extLst>
      <p:ext uri="{BB962C8B-B14F-4D97-AF65-F5344CB8AC3E}">
        <p14:creationId xmlns:p14="http://schemas.microsoft.com/office/powerpoint/2010/main" val="2299693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64</a:t>
            </a:fld>
            <a:endParaRPr lang="en-US"/>
          </a:p>
        </p:txBody>
      </p:sp>
    </p:spTree>
    <p:extLst>
      <p:ext uri="{BB962C8B-B14F-4D97-AF65-F5344CB8AC3E}">
        <p14:creationId xmlns:p14="http://schemas.microsoft.com/office/powerpoint/2010/main" val="35809446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65</a:t>
            </a:fld>
            <a:endParaRPr lang="en-US"/>
          </a:p>
        </p:txBody>
      </p:sp>
    </p:spTree>
    <p:extLst>
      <p:ext uri="{BB962C8B-B14F-4D97-AF65-F5344CB8AC3E}">
        <p14:creationId xmlns:p14="http://schemas.microsoft.com/office/powerpoint/2010/main" val="8937421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66</a:t>
            </a:fld>
            <a:endParaRPr lang="en-US"/>
          </a:p>
        </p:txBody>
      </p:sp>
    </p:spTree>
    <p:extLst>
      <p:ext uri="{BB962C8B-B14F-4D97-AF65-F5344CB8AC3E}">
        <p14:creationId xmlns:p14="http://schemas.microsoft.com/office/powerpoint/2010/main" val="38623005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67</a:t>
            </a:fld>
            <a:endParaRPr lang="en-US"/>
          </a:p>
        </p:txBody>
      </p:sp>
    </p:spTree>
    <p:extLst>
      <p:ext uri="{BB962C8B-B14F-4D97-AF65-F5344CB8AC3E}">
        <p14:creationId xmlns:p14="http://schemas.microsoft.com/office/powerpoint/2010/main" val="3875683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68</a:t>
            </a:fld>
            <a:endParaRPr lang="en-US"/>
          </a:p>
        </p:txBody>
      </p:sp>
    </p:spTree>
    <p:extLst>
      <p:ext uri="{BB962C8B-B14F-4D97-AF65-F5344CB8AC3E}">
        <p14:creationId xmlns:p14="http://schemas.microsoft.com/office/powerpoint/2010/main" val="20475639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69</a:t>
            </a:fld>
            <a:endParaRPr lang="en-US"/>
          </a:p>
        </p:txBody>
      </p:sp>
    </p:spTree>
    <p:extLst>
      <p:ext uri="{BB962C8B-B14F-4D97-AF65-F5344CB8AC3E}">
        <p14:creationId xmlns:p14="http://schemas.microsoft.com/office/powerpoint/2010/main" val="2376384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a:t>
            </a:fld>
            <a:endParaRPr lang="en-US"/>
          </a:p>
        </p:txBody>
      </p:sp>
    </p:spTree>
    <p:extLst>
      <p:ext uri="{BB962C8B-B14F-4D97-AF65-F5344CB8AC3E}">
        <p14:creationId xmlns:p14="http://schemas.microsoft.com/office/powerpoint/2010/main" val="39873421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70</a:t>
            </a:fld>
            <a:endParaRPr lang="en-US"/>
          </a:p>
        </p:txBody>
      </p:sp>
    </p:spTree>
    <p:extLst>
      <p:ext uri="{BB962C8B-B14F-4D97-AF65-F5344CB8AC3E}">
        <p14:creationId xmlns:p14="http://schemas.microsoft.com/office/powerpoint/2010/main" val="35874433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71</a:t>
            </a:fld>
            <a:endParaRPr lang="en-US"/>
          </a:p>
        </p:txBody>
      </p:sp>
    </p:spTree>
    <p:extLst>
      <p:ext uri="{BB962C8B-B14F-4D97-AF65-F5344CB8AC3E}">
        <p14:creationId xmlns:p14="http://schemas.microsoft.com/office/powerpoint/2010/main" val="20132899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72</a:t>
            </a:fld>
            <a:endParaRPr lang="en-US"/>
          </a:p>
        </p:txBody>
      </p:sp>
    </p:spTree>
    <p:extLst>
      <p:ext uri="{BB962C8B-B14F-4D97-AF65-F5344CB8AC3E}">
        <p14:creationId xmlns:p14="http://schemas.microsoft.com/office/powerpoint/2010/main" val="2954199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73</a:t>
            </a:fld>
            <a:endParaRPr lang="en-US"/>
          </a:p>
        </p:txBody>
      </p:sp>
    </p:spTree>
    <p:extLst>
      <p:ext uri="{BB962C8B-B14F-4D97-AF65-F5344CB8AC3E}">
        <p14:creationId xmlns:p14="http://schemas.microsoft.com/office/powerpoint/2010/main" val="38293780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74</a:t>
            </a:fld>
            <a:endParaRPr lang="en-US"/>
          </a:p>
        </p:txBody>
      </p:sp>
    </p:spTree>
    <p:extLst>
      <p:ext uri="{BB962C8B-B14F-4D97-AF65-F5344CB8AC3E}">
        <p14:creationId xmlns:p14="http://schemas.microsoft.com/office/powerpoint/2010/main" val="40843912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75</a:t>
            </a:fld>
            <a:endParaRPr lang="en-US"/>
          </a:p>
        </p:txBody>
      </p:sp>
    </p:spTree>
    <p:extLst>
      <p:ext uri="{BB962C8B-B14F-4D97-AF65-F5344CB8AC3E}">
        <p14:creationId xmlns:p14="http://schemas.microsoft.com/office/powerpoint/2010/main" val="22903395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76</a:t>
            </a:fld>
            <a:endParaRPr lang="en-US"/>
          </a:p>
        </p:txBody>
      </p:sp>
    </p:spTree>
    <p:extLst>
      <p:ext uri="{BB962C8B-B14F-4D97-AF65-F5344CB8AC3E}">
        <p14:creationId xmlns:p14="http://schemas.microsoft.com/office/powerpoint/2010/main" val="3874412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2488-84E0-43F3-BF4E-2643010BAACE}" type="slidenum">
              <a:rPr lang="en-US" smtClean="0"/>
              <a:t>8</a:t>
            </a:fld>
            <a:endParaRPr lang="en-US"/>
          </a:p>
        </p:txBody>
      </p:sp>
    </p:spTree>
    <p:extLst>
      <p:ext uri="{BB962C8B-B14F-4D97-AF65-F5344CB8AC3E}">
        <p14:creationId xmlns:p14="http://schemas.microsoft.com/office/powerpoint/2010/main" val="2247203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9</a:t>
            </a:fld>
            <a:endParaRPr lang="en-US"/>
          </a:p>
        </p:txBody>
      </p:sp>
    </p:spTree>
    <p:extLst>
      <p:ext uri="{BB962C8B-B14F-4D97-AF65-F5344CB8AC3E}">
        <p14:creationId xmlns:p14="http://schemas.microsoft.com/office/powerpoint/2010/main" val="3226109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34A462B4-F457-4E6A-A457-2E990DB57AAB}"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197981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462B4-F457-4E6A-A457-2E990DB57AAB}"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4117679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34A462B4-F457-4E6A-A457-2E990DB57AAB}" type="datetimeFigureOut">
              <a:rPr lang="en-US" smtClean="0"/>
              <a:t>12/9/2019</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2683847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3196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99871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47096F-811A-4434-A99A-CE53A897A0E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797428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51399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16823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8920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53343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256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462B4-F457-4E6A-A457-2E990DB57AAB}"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1160947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986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953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52571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39491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7515311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879417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5331429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682917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1974575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7702268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34A462B4-F457-4E6A-A457-2E990DB57AAB}" type="datetimeFigureOut">
              <a:rPr lang="en-US" smtClean="0"/>
              <a:t>12/9/2019</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475DE38-8B8D-4273-87C7-849EC352A964}" type="slidenum">
              <a:rPr lang="en-US" smtClean="0"/>
              <a:t>‹#›</a:t>
            </a:fld>
            <a:endParaRPr lang="en-US"/>
          </a:p>
        </p:txBody>
      </p:sp>
    </p:spTree>
    <p:extLst>
      <p:ext uri="{BB962C8B-B14F-4D97-AF65-F5344CB8AC3E}">
        <p14:creationId xmlns:p14="http://schemas.microsoft.com/office/powerpoint/2010/main" val="981034437"/>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0532102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1721032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val="0"/>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57322258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98561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0650892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07356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424042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7855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3955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3703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A462B4-F457-4E6A-A457-2E990DB57AAB}"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5361779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611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944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894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3113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3466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860880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462B4-F457-4E6A-A457-2E990DB57AAB}" type="datetimeFigureOut">
              <a:rPr lang="en-US" smtClean="0"/>
              <a:t>12/9/2019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33807607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 Natali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25" y="0"/>
            <a:ext cx="12192250" cy="6858000"/>
          </a:xfrm>
          <a:prstGeom prst="rect">
            <a:avLst/>
          </a:prstGeom>
        </p:spPr>
      </p:pic>
      <p:sp>
        <p:nvSpPr>
          <p:cNvPr id="9" name="Rectangle 21"/>
          <p:cNvSpPr>
            <a:spLocks noChangeArrowheads="1"/>
          </p:cNvSpPr>
          <p:nvPr userDrawn="1"/>
        </p:nvSpPr>
        <p:spPr bwMode="auto">
          <a:xfrm>
            <a:off x="304801" y="6659177"/>
            <a:ext cx="5183028" cy="138499"/>
          </a:xfrm>
          <a:prstGeom prst="rect">
            <a:avLst/>
          </a:prstGeom>
          <a:noFill/>
          <a:ln w="9525">
            <a:noFill/>
            <a:miter lim="800000"/>
            <a:headEnd/>
            <a:tailEnd/>
          </a:ln>
        </p:spPr>
        <p:txBody>
          <a:bodyPr wrap="square" lIns="0" tIns="0" rIns="0" bIns="0" anchor="b">
            <a:spAutoFit/>
          </a:bodyPr>
          <a:lstStyle/>
          <a:p>
            <a:r>
              <a:rPr lang="en-US" sz="900">
                <a:solidFill>
                  <a:schemeClr val="bg1"/>
                </a:solidFill>
                <a:latin typeface="Calibri" panose="020F0502020204030204" pitchFamily="34" charset="0"/>
              </a:rPr>
              <a:t>© 2014 OEM.  All Rights Reserved.  OEM Confidential.</a:t>
            </a:r>
          </a:p>
        </p:txBody>
      </p:sp>
      <p:sp>
        <p:nvSpPr>
          <p:cNvPr id="8" name="Rectangle 7"/>
          <p:cNvSpPr/>
          <p:nvPr userDrawn="1"/>
        </p:nvSpPr>
        <p:spPr>
          <a:xfrm>
            <a:off x="6876724" y="0"/>
            <a:ext cx="5315277"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ctrTitle"/>
          </p:nvPr>
        </p:nvSpPr>
        <p:spPr>
          <a:xfrm>
            <a:off x="7348696" y="4237954"/>
            <a:ext cx="4628709" cy="430887"/>
          </a:xfrm>
        </p:spPr>
        <p:txBody>
          <a:bodyPr wrap="square" lIns="0" tIns="0" rIns="0" bIns="0">
            <a:spAutoFit/>
          </a:bodyPr>
          <a:lstStyle>
            <a:lvl1pPr>
              <a:defRPr sz="2800">
                <a:solidFill>
                  <a:srgbClr val="474847"/>
                </a:solidFill>
                <a:latin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7348696" y="4633211"/>
            <a:ext cx="4628709" cy="369332"/>
          </a:xfrm>
        </p:spPr>
        <p:txBody>
          <a:bodyPr wrap="square" lIns="0" tIns="0" rIns="0" bIns="0">
            <a:spAutoFit/>
          </a:bodyPr>
          <a:lstStyle>
            <a:lvl1pPr marL="0" indent="0" algn="l">
              <a:buNone/>
              <a:defRPr sz="2400">
                <a:solidFill>
                  <a:srgbClr val="474847"/>
                </a:solidFill>
                <a:latin typeface="Calibri" panose="020F0502020204030204" pitchFamily="34" charset="0"/>
              </a:defRPr>
            </a:lvl1pPr>
            <a:lvl2pPr marL="544040" indent="0" algn="ctr">
              <a:buNone/>
              <a:defRPr>
                <a:solidFill>
                  <a:schemeClr val="tx1">
                    <a:tint val="75000"/>
                  </a:schemeClr>
                </a:solidFill>
              </a:defRPr>
            </a:lvl2pPr>
            <a:lvl3pPr marL="1088082" indent="0" algn="ctr">
              <a:buNone/>
              <a:defRPr>
                <a:solidFill>
                  <a:schemeClr val="tx1">
                    <a:tint val="75000"/>
                  </a:schemeClr>
                </a:solidFill>
              </a:defRPr>
            </a:lvl3pPr>
            <a:lvl4pPr marL="1632122" indent="0" algn="ctr">
              <a:buNone/>
              <a:defRPr>
                <a:solidFill>
                  <a:schemeClr val="tx1">
                    <a:tint val="75000"/>
                  </a:schemeClr>
                </a:solidFill>
              </a:defRPr>
            </a:lvl4pPr>
            <a:lvl5pPr marL="2176163" indent="0" algn="ctr">
              <a:buNone/>
              <a:defRPr>
                <a:solidFill>
                  <a:schemeClr val="tx1">
                    <a:tint val="75000"/>
                  </a:schemeClr>
                </a:solidFill>
              </a:defRPr>
            </a:lvl5pPr>
            <a:lvl6pPr marL="2720203" indent="0" algn="ctr">
              <a:buNone/>
              <a:defRPr>
                <a:solidFill>
                  <a:schemeClr val="tx1">
                    <a:tint val="75000"/>
                  </a:schemeClr>
                </a:solidFill>
              </a:defRPr>
            </a:lvl6pPr>
            <a:lvl7pPr marL="3264245" indent="0" algn="ctr">
              <a:buNone/>
              <a:defRPr>
                <a:solidFill>
                  <a:schemeClr val="tx1">
                    <a:tint val="75000"/>
                  </a:schemeClr>
                </a:solidFill>
              </a:defRPr>
            </a:lvl7pPr>
            <a:lvl8pPr marL="3808285" indent="0" algn="ctr">
              <a:buNone/>
              <a:defRPr>
                <a:solidFill>
                  <a:schemeClr val="tx1">
                    <a:tint val="75000"/>
                  </a:schemeClr>
                </a:solidFill>
              </a:defRPr>
            </a:lvl8pPr>
            <a:lvl9pPr marL="4352326"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5498744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B8D6CA-D4AF-4FDC-9641-A8569C957DEB}" type="datetime1">
              <a:rPr lang="en-US" smtClean="0"/>
              <a:pPr/>
              <a:t>12/9/2019</a:t>
            </a:fld>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
        <p:nvSpPr>
          <p:cNvPr id="7" name="Title 1"/>
          <p:cNvSpPr>
            <a:spLocks noGrp="1"/>
          </p:cNvSpPr>
          <p:nvPr>
            <p:ph type="title"/>
          </p:nvPr>
        </p:nvSpPr>
        <p:spPr>
          <a:xfrm>
            <a:off x="304800" y="184150"/>
            <a:ext cx="11582401" cy="411162"/>
          </a:xfrm>
        </p:spPr>
        <p:txBody>
          <a:bodyPr/>
          <a:lstStyle/>
          <a:p>
            <a:r>
              <a:rPr lang="en-US"/>
              <a:t>Click to edit Master title style</a:t>
            </a:r>
          </a:p>
        </p:txBody>
      </p:sp>
    </p:spTree>
    <p:extLst>
      <p:ext uri="{BB962C8B-B14F-4D97-AF65-F5344CB8AC3E}">
        <p14:creationId xmlns:p14="http://schemas.microsoft.com/office/powerpoint/2010/main" val="19107182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9050707-6B9C-41AD-8E71-8169BFD8CE9E}" type="datetime1">
              <a:rPr lang="en-US" smtClean="0"/>
              <a:pPr/>
              <a:t>12/9/2019</a:t>
            </a:fld>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607363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A462B4-F457-4E6A-A457-2E990DB57AAB}" type="datetimeFigureOut">
              <a:rPr lang="en-US" smtClean="0"/>
              <a:t>12/9/2019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33436841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B347668-7CB5-401B-A4E5-A798FE114AAD}" type="datetime1">
              <a:rPr lang="en-US" smtClean="0"/>
              <a:pPr/>
              <a:t>12/9/2019</a:t>
            </a:fld>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
        <p:nvSpPr>
          <p:cNvPr id="7" name="Rectangle 5"/>
          <p:cNvSpPr>
            <a:spLocks noChangeArrowheads="1"/>
          </p:cNvSpPr>
          <p:nvPr userDrawn="1"/>
        </p:nvSpPr>
        <p:spPr bwMode="auto">
          <a:xfrm>
            <a:off x="1" y="771842"/>
            <a:ext cx="12192000" cy="5599113"/>
          </a:xfrm>
          <a:prstGeom prst="rect">
            <a:avLst/>
          </a:prstGeom>
          <a:solidFill>
            <a:srgbClr val="214984"/>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4" tIns="54406" rIns="108814" bIns="54406" anchor="ctr"/>
          <a:lstStyle/>
          <a:p>
            <a:pPr algn="ctr" rtl="0" fontAlgn="base">
              <a:spcBef>
                <a:spcPct val="0"/>
              </a:spcBef>
              <a:spcAft>
                <a:spcPct val="0"/>
              </a:spcAft>
            </a:pPr>
            <a:endParaRPr lang="en-US" sz="1836"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3056690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A462B4-F457-4E6A-A457-2E990DB57AAB}" type="datetimeFigureOut">
              <a:rPr lang="en-US" smtClean="0"/>
              <a:t>12/9/2019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163620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A462B4-F457-4E6A-A457-2E990DB57AAB}" type="datetimeFigureOut">
              <a:rPr lang="en-US" smtClean="0"/>
              <a:t>12/9/2019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271460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4A462B4-F457-4E6A-A457-2E990DB57AAB}"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3607546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4A462B4-F457-4E6A-A457-2E990DB57AAB}" type="datetimeFigureOut">
              <a:rPr lang="en-US" smtClean="0"/>
              <a:t>12/9/2019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1338156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image" Target="../media/image2.emf"/><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theme" Target="../theme/theme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theme" Target="../theme/theme3.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34A462B4-F457-4E6A-A457-2E990DB57AAB}" type="datetimeFigureOut">
              <a:rPr lang="en-US" smtClean="0"/>
              <a:t>12/9/2019</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475DE38-8B8D-4273-87C7-849EC352A964}" type="slidenum">
              <a:rPr lang="en-US" smtClean="0"/>
              <a:t>‹#›</a:t>
            </a:fld>
            <a:endParaRPr lang="en-US"/>
          </a:p>
        </p:txBody>
      </p:sp>
    </p:spTree>
    <p:extLst>
      <p:ext uri="{BB962C8B-B14F-4D97-AF65-F5344CB8AC3E}">
        <p14:creationId xmlns:p14="http://schemas.microsoft.com/office/powerpoint/2010/main" val="38450264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24" r:id="rId12"/>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47390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23"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4150"/>
            <a:ext cx="11582401" cy="411162"/>
          </a:xfrm>
          <a:prstGeom prst="rect">
            <a:avLst/>
          </a:prstGeom>
        </p:spPr>
        <p:txBody>
          <a:bodyPr vert="horz" lIns="108829" tIns="54414" rIns="108829" bIns="54414" rtlCol="0" anchor="ctr">
            <a:noAutofit/>
          </a:bodyPr>
          <a:lstStyle/>
          <a:p>
            <a:r>
              <a:rPr lang="en-US"/>
              <a:t>Click to edit Master title style</a:t>
            </a:r>
          </a:p>
        </p:txBody>
      </p:sp>
      <p:sp>
        <p:nvSpPr>
          <p:cNvPr id="3" name="Text Placeholder 2"/>
          <p:cNvSpPr>
            <a:spLocks noGrp="1"/>
          </p:cNvSpPr>
          <p:nvPr>
            <p:ph type="body" idx="1"/>
          </p:nvPr>
        </p:nvSpPr>
        <p:spPr>
          <a:xfrm>
            <a:off x="304800" y="990600"/>
            <a:ext cx="11582401" cy="5181600"/>
          </a:xfrm>
          <a:prstGeom prst="rect">
            <a:avLst/>
          </a:prstGeom>
        </p:spPr>
        <p:txBody>
          <a:bodyPr vert="horz" lIns="108829" tIns="54414" rIns="108829" bIns="544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588001" y="6629400"/>
            <a:ext cx="1015999" cy="168274"/>
          </a:xfrm>
          <a:prstGeom prst="rect">
            <a:avLst/>
          </a:prstGeom>
        </p:spPr>
        <p:txBody>
          <a:bodyPr vert="horz" lIns="108829" tIns="54414" rIns="108829" bIns="54414" rtlCol="0" anchor="ctr"/>
          <a:lstStyle>
            <a:lvl1pPr algn="ctr">
              <a:defRPr sz="1000">
                <a:solidFill>
                  <a:schemeClr val="bg1"/>
                </a:solidFill>
                <a:latin typeface="Calibri" panose="020F0502020204030204" pitchFamily="34" charset="0"/>
              </a:defRPr>
            </a:lvl1pPr>
          </a:lstStyle>
          <a:p>
            <a:fld id="{3AB78257-7A7E-4BBC-BB44-767E213B120F}" type="datetime1">
              <a:rPr lang="en-US" smtClean="0"/>
              <a:pPr/>
              <a:t>12/9/2019</a:t>
            </a:fld>
            <a:endParaRPr lang="en-US"/>
          </a:p>
        </p:txBody>
      </p:sp>
      <p:sp>
        <p:nvSpPr>
          <p:cNvPr id="6" name="Slide Number Placeholder 5"/>
          <p:cNvSpPr>
            <a:spLocks noGrp="1"/>
          </p:cNvSpPr>
          <p:nvPr>
            <p:ph type="sldNum" sz="quarter" idx="4"/>
          </p:nvPr>
        </p:nvSpPr>
        <p:spPr>
          <a:xfrm>
            <a:off x="5588001" y="6477000"/>
            <a:ext cx="1015999" cy="168274"/>
          </a:xfrm>
          <a:prstGeom prst="rect">
            <a:avLst/>
          </a:prstGeom>
        </p:spPr>
        <p:txBody>
          <a:bodyPr vert="horz" lIns="108829" tIns="54414" rIns="108829" bIns="54414" rtlCol="0" anchor="ctr"/>
          <a:lstStyle>
            <a:lvl1pPr algn="r">
              <a:defRPr sz="1000">
                <a:solidFill>
                  <a:schemeClr val="bg1"/>
                </a:solidFill>
                <a:latin typeface="Calibri" panose="020F0502020204030204" pitchFamily="34" charset="0"/>
              </a:defRPr>
            </a:lvl1pPr>
          </a:lstStyle>
          <a:p>
            <a:pPr algn="ctr"/>
            <a:fld id="{90156F56-D5AE-4C6F-B826-C69D1BC521BB}" type="slidenum">
              <a:rPr lang="en-US" smtClean="0"/>
              <a:pPr algn="ctr"/>
              <a:t>‹#›</a:t>
            </a:fld>
            <a:endParaRPr lang="en-US"/>
          </a:p>
        </p:txBody>
      </p:sp>
      <p:cxnSp>
        <p:nvCxnSpPr>
          <p:cNvPr id="15" name="Straight Connector 14"/>
          <p:cNvCxnSpPr/>
          <p:nvPr userDrawn="1"/>
        </p:nvCxnSpPr>
        <p:spPr>
          <a:xfrm>
            <a:off x="0" y="6350000"/>
            <a:ext cx="10721672" cy="0"/>
          </a:xfrm>
          <a:prstGeom prst="line">
            <a:avLst/>
          </a:prstGeom>
          <a:ln w="127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205466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hf hdr="0" ftr="0" dt="0"/>
  <p:txStyles>
    <p:titleStyle>
      <a:lvl1pPr algn="l" defTabSz="1088082" rtl="0" eaLnBrk="1" latinLnBrk="0" hangingPunct="1">
        <a:spcBef>
          <a:spcPct val="0"/>
        </a:spcBef>
        <a:buNone/>
        <a:defRPr sz="2400" b="1" kern="1200">
          <a:solidFill>
            <a:srgbClr val="474847"/>
          </a:solidFill>
          <a:latin typeface="Calibri" panose="020F0502020204030204" pitchFamily="34" charset="0"/>
          <a:ea typeface="+mj-ea"/>
          <a:cs typeface="+mj-cs"/>
        </a:defRPr>
      </a:lvl1pPr>
    </p:titleStyle>
    <p:bodyStyle>
      <a:lvl1pPr marL="275799" indent="-275799" algn="l" defTabSz="1088082" rtl="0" eaLnBrk="1" latinLnBrk="0" hangingPunct="1">
        <a:spcBef>
          <a:spcPts val="714"/>
        </a:spcBef>
        <a:buClr>
          <a:schemeClr val="accent4"/>
        </a:buClr>
        <a:buSzPct val="70000"/>
        <a:buFont typeface="Wingdings" pitchFamily="2" charset="2"/>
        <a:buChar char="§"/>
        <a:defRPr sz="2000" kern="1200">
          <a:solidFill>
            <a:schemeClr val="tx1"/>
          </a:solidFill>
          <a:latin typeface="Calibri" panose="020F0502020204030204" pitchFamily="34" charset="0"/>
          <a:ea typeface="+mn-ea"/>
          <a:cs typeface="+mn-cs"/>
        </a:defRPr>
      </a:lvl1pPr>
      <a:lvl2pPr marL="551597" indent="-275799" algn="l" defTabSz="1088082" rtl="0" eaLnBrk="1" latinLnBrk="0" hangingPunct="1">
        <a:spcBef>
          <a:spcPts val="714"/>
        </a:spcBef>
        <a:buClr>
          <a:schemeClr val="accent4"/>
        </a:buClr>
        <a:buSzPct val="70000"/>
        <a:buFont typeface="Wingdings" pitchFamily="2" charset="2"/>
        <a:buChar char="§"/>
        <a:defRPr sz="2000" kern="1200">
          <a:solidFill>
            <a:schemeClr val="tx1"/>
          </a:solidFill>
          <a:latin typeface="Calibri" panose="020F0502020204030204" pitchFamily="34" charset="0"/>
          <a:ea typeface="+mn-ea"/>
          <a:cs typeface="+mn-cs"/>
        </a:defRPr>
      </a:lvl2pPr>
      <a:lvl3pPr marL="751834" indent="-200237" algn="l" defTabSz="1088082" rtl="0" eaLnBrk="1" latinLnBrk="0" hangingPunct="1">
        <a:spcBef>
          <a:spcPts val="714"/>
        </a:spcBef>
        <a:buClr>
          <a:schemeClr val="accent4"/>
        </a:buClr>
        <a:buSzPct val="70000"/>
        <a:buFont typeface="Wingdings" pitchFamily="2" charset="2"/>
        <a:buChar char="§"/>
        <a:defRPr sz="1800" kern="1200">
          <a:solidFill>
            <a:schemeClr val="tx1"/>
          </a:solidFill>
          <a:latin typeface="Calibri" panose="020F0502020204030204" pitchFamily="34" charset="0"/>
          <a:ea typeface="+mn-ea"/>
          <a:cs typeface="+mn-cs"/>
        </a:defRPr>
      </a:lvl3pPr>
      <a:lvl4pPr marL="950183" indent="-198349" algn="l" defTabSz="1088082" rtl="0" eaLnBrk="1" latinLnBrk="0" hangingPunct="1">
        <a:spcBef>
          <a:spcPts val="714"/>
        </a:spcBef>
        <a:buClr>
          <a:schemeClr val="accent4"/>
        </a:buClr>
        <a:buSzPct val="70000"/>
        <a:buFont typeface="Wingdings" pitchFamily="2" charset="2"/>
        <a:buChar char="§"/>
        <a:defRPr sz="1800" kern="1200">
          <a:solidFill>
            <a:schemeClr val="tx1"/>
          </a:solidFill>
          <a:latin typeface="Calibri" panose="020F0502020204030204" pitchFamily="34" charset="0"/>
          <a:ea typeface="+mn-ea"/>
          <a:cs typeface="+mn-cs"/>
        </a:defRPr>
      </a:lvl4pPr>
      <a:lvl5pPr marL="1088082" indent="-137900" algn="l" defTabSz="1088082" rtl="0" eaLnBrk="1" latinLnBrk="0" hangingPunct="1">
        <a:spcBef>
          <a:spcPts val="714"/>
        </a:spcBef>
        <a:buClr>
          <a:schemeClr val="accent4"/>
        </a:buClr>
        <a:buSzPct val="70000"/>
        <a:buFont typeface="Wingdings" pitchFamily="2" charset="2"/>
        <a:buChar char="§"/>
        <a:defRPr sz="1400" kern="1200">
          <a:solidFill>
            <a:schemeClr val="tx1"/>
          </a:solidFill>
          <a:latin typeface="Calibri" panose="020F0502020204030204" pitchFamily="34" charset="0"/>
          <a:ea typeface="+mn-ea"/>
          <a:cs typeface="+mn-cs"/>
        </a:defRPr>
      </a:lvl5pPr>
      <a:lvl6pPr marL="2992225" indent="-272021" algn="l" defTabSz="108808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265" indent="-272021" algn="l" defTabSz="108808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306" indent="-272021" algn="l" defTabSz="108808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347" indent="-272021" algn="l" defTabSz="108808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082" rtl="0" eaLnBrk="1" latinLnBrk="0" hangingPunct="1">
        <a:defRPr sz="2100" kern="1200">
          <a:solidFill>
            <a:schemeClr val="tx1"/>
          </a:solidFill>
          <a:latin typeface="+mn-lt"/>
          <a:ea typeface="+mn-ea"/>
          <a:cs typeface="+mn-cs"/>
        </a:defRPr>
      </a:lvl1pPr>
      <a:lvl2pPr marL="544040" algn="l" defTabSz="1088082" rtl="0" eaLnBrk="1" latinLnBrk="0" hangingPunct="1">
        <a:defRPr sz="2100" kern="1200">
          <a:solidFill>
            <a:schemeClr val="tx1"/>
          </a:solidFill>
          <a:latin typeface="+mn-lt"/>
          <a:ea typeface="+mn-ea"/>
          <a:cs typeface="+mn-cs"/>
        </a:defRPr>
      </a:lvl2pPr>
      <a:lvl3pPr marL="1088082" algn="l" defTabSz="1088082" rtl="0" eaLnBrk="1" latinLnBrk="0" hangingPunct="1">
        <a:defRPr sz="2100" kern="1200">
          <a:solidFill>
            <a:schemeClr val="tx1"/>
          </a:solidFill>
          <a:latin typeface="+mn-lt"/>
          <a:ea typeface="+mn-ea"/>
          <a:cs typeface="+mn-cs"/>
        </a:defRPr>
      </a:lvl3pPr>
      <a:lvl4pPr marL="1632122" algn="l" defTabSz="1088082" rtl="0" eaLnBrk="1" latinLnBrk="0" hangingPunct="1">
        <a:defRPr sz="2100" kern="1200">
          <a:solidFill>
            <a:schemeClr val="tx1"/>
          </a:solidFill>
          <a:latin typeface="+mn-lt"/>
          <a:ea typeface="+mn-ea"/>
          <a:cs typeface="+mn-cs"/>
        </a:defRPr>
      </a:lvl4pPr>
      <a:lvl5pPr marL="2176163" algn="l" defTabSz="1088082" rtl="0" eaLnBrk="1" latinLnBrk="0" hangingPunct="1">
        <a:defRPr sz="2100" kern="1200">
          <a:solidFill>
            <a:schemeClr val="tx1"/>
          </a:solidFill>
          <a:latin typeface="+mn-lt"/>
          <a:ea typeface="+mn-ea"/>
          <a:cs typeface="+mn-cs"/>
        </a:defRPr>
      </a:lvl5pPr>
      <a:lvl6pPr marL="2720203" algn="l" defTabSz="1088082" rtl="0" eaLnBrk="1" latinLnBrk="0" hangingPunct="1">
        <a:defRPr sz="2100" kern="1200">
          <a:solidFill>
            <a:schemeClr val="tx1"/>
          </a:solidFill>
          <a:latin typeface="+mn-lt"/>
          <a:ea typeface="+mn-ea"/>
          <a:cs typeface="+mn-cs"/>
        </a:defRPr>
      </a:lvl6pPr>
      <a:lvl7pPr marL="3264245" algn="l" defTabSz="1088082" rtl="0" eaLnBrk="1" latinLnBrk="0" hangingPunct="1">
        <a:defRPr sz="2100" kern="1200">
          <a:solidFill>
            <a:schemeClr val="tx1"/>
          </a:solidFill>
          <a:latin typeface="+mn-lt"/>
          <a:ea typeface="+mn-ea"/>
          <a:cs typeface="+mn-cs"/>
        </a:defRPr>
      </a:lvl7pPr>
      <a:lvl8pPr marL="3808285" algn="l" defTabSz="1088082" rtl="0" eaLnBrk="1" latinLnBrk="0" hangingPunct="1">
        <a:defRPr sz="2100" kern="1200">
          <a:solidFill>
            <a:schemeClr val="tx1"/>
          </a:solidFill>
          <a:latin typeface="+mn-lt"/>
          <a:ea typeface="+mn-ea"/>
          <a:cs typeface="+mn-cs"/>
        </a:defRPr>
      </a:lvl8pPr>
      <a:lvl9pPr marL="4352326" algn="l" defTabSz="108808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7B9F2-CB48-498B-8607-76E860E80476}"/>
              </a:ext>
            </a:extLst>
          </p:cNvPr>
          <p:cNvSpPr>
            <a:spLocks noGrp="1"/>
          </p:cNvSpPr>
          <p:nvPr>
            <p:ph type="title"/>
          </p:nvPr>
        </p:nvSpPr>
        <p:spPr/>
        <p:txBody>
          <a:bodyPr/>
          <a:lstStyle/>
          <a:p>
            <a:r>
              <a:rPr lang="en-US"/>
              <a:t>Demo Path Summary</a:t>
            </a:r>
          </a:p>
        </p:txBody>
      </p:sp>
      <p:sp>
        <p:nvSpPr>
          <p:cNvPr id="3" name="Content Placeholder 2">
            <a:extLst>
              <a:ext uri="{FF2B5EF4-FFF2-40B4-BE49-F238E27FC236}">
                <a16:creationId xmlns:a16="http://schemas.microsoft.com/office/drawing/2014/main" id="{6DD3C834-C9C2-4FCD-BF74-FDF0A32A4AC7}"/>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AB340B58-214F-473D-B8ED-3B7671A2AF58}"/>
              </a:ext>
            </a:extLst>
          </p:cNvPr>
          <p:cNvGraphicFramePr/>
          <p:nvPr>
            <p:extLst>
              <p:ext uri="{D42A27DB-BD31-4B8C-83A1-F6EECF244321}">
                <p14:modId xmlns:p14="http://schemas.microsoft.com/office/powerpoint/2010/main" val="3852713429"/>
              </p:ext>
            </p:extLst>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880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08547EA-78FD-4E76-930A-3D3C4C62B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5337"/>
            <a:ext cx="12192000" cy="5267325"/>
          </a:xfrm>
          <a:prstGeom prst="rect">
            <a:avLst/>
          </a:prstGeom>
        </p:spPr>
      </p:pic>
      <p:pic>
        <p:nvPicPr>
          <p:cNvPr id="6" name="Picture 5">
            <a:extLst>
              <a:ext uri="{FF2B5EF4-FFF2-40B4-BE49-F238E27FC236}">
                <a16:creationId xmlns:a16="http://schemas.microsoft.com/office/drawing/2014/main" id="{A5D1473E-314D-4B42-A499-F11E24388342}"/>
              </a:ext>
            </a:extLst>
          </p:cNvPr>
          <p:cNvPicPr>
            <a:picLocks noChangeAspect="1"/>
          </p:cNvPicPr>
          <p:nvPr/>
        </p:nvPicPr>
        <p:blipFill>
          <a:blip r:embed="rId4"/>
          <a:stretch>
            <a:fillRect/>
          </a:stretch>
        </p:blipFill>
        <p:spPr>
          <a:xfrm>
            <a:off x="9221868" y="1839998"/>
            <a:ext cx="994855" cy="515851"/>
          </a:xfrm>
          <a:prstGeom prst="rect">
            <a:avLst/>
          </a:prstGeom>
        </p:spPr>
      </p:pic>
    </p:spTree>
    <p:extLst>
      <p:ext uri="{BB962C8B-B14F-4D97-AF65-F5344CB8AC3E}">
        <p14:creationId xmlns:p14="http://schemas.microsoft.com/office/powerpoint/2010/main" val="1698219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8F0C80-D949-4E1C-8EA8-141F6B177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5337"/>
            <a:ext cx="12192000" cy="5267325"/>
          </a:xfrm>
          <a:prstGeom prst="rect">
            <a:avLst/>
          </a:prstGeom>
        </p:spPr>
      </p:pic>
      <p:pic>
        <p:nvPicPr>
          <p:cNvPr id="6" name="Picture 5">
            <a:extLst>
              <a:ext uri="{FF2B5EF4-FFF2-40B4-BE49-F238E27FC236}">
                <a16:creationId xmlns:a16="http://schemas.microsoft.com/office/drawing/2014/main" id="{BE84FFF8-0697-43B6-83B1-66EB2451DF0A}"/>
              </a:ext>
            </a:extLst>
          </p:cNvPr>
          <p:cNvPicPr>
            <a:picLocks noChangeAspect="1"/>
          </p:cNvPicPr>
          <p:nvPr/>
        </p:nvPicPr>
        <p:blipFill>
          <a:blip r:embed="rId4"/>
          <a:stretch>
            <a:fillRect/>
          </a:stretch>
        </p:blipFill>
        <p:spPr>
          <a:xfrm>
            <a:off x="9221868" y="1839998"/>
            <a:ext cx="994855" cy="515851"/>
          </a:xfrm>
          <a:prstGeom prst="rect">
            <a:avLst/>
          </a:prstGeom>
        </p:spPr>
      </p:pic>
    </p:spTree>
    <p:extLst>
      <p:ext uri="{BB962C8B-B14F-4D97-AF65-F5344CB8AC3E}">
        <p14:creationId xmlns:p14="http://schemas.microsoft.com/office/powerpoint/2010/main" val="3915589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DC055C-60D9-472D-84EB-7B8247C3F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 y="795337"/>
            <a:ext cx="12192000" cy="5267325"/>
          </a:xfrm>
          <a:prstGeom prst="rect">
            <a:avLst/>
          </a:prstGeom>
        </p:spPr>
      </p:pic>
      <p:pic>
        <p:nvPicPr>
          <p:cNvPr id="6" name="Picture 5">
            <a:extLst>
              <a:ext uri="{FF2B5EF4-FFF2-40B4-BE49-F238E27FC236}">
                <a16:creationId xmlns:a16="http://schemas.microsoft.com/office/drawing/2014/main" id="{740CE35C-588C-48E6-8632-001F2117E63F}"/>
              </a:ext>
            </a:extLst>
          </p:cNvPr>
          <p:cNvPicPr>
            <a:picLocks noChangeAspect="1"/>
          </p:cNvPicPr>
          <p:nvPr/>
        </p:nvPicPr>
        <p:blipFill>
          <a:blip r:embed="rId4"/>
          <a:stretch>
            <a:fillRect/>
          </a:stretch>
        </p:blipFill>
        <p:spPr>
          <a:xfrm>
            <a:off x="9221868" y="1839998"/>
            <a:ext cx="994855" cy="515851"/>
          </a:xfrm>
          <a:prstGeom prst="rect">
            <a:avLst/>
          </a:prstGeom>
        </p:spPr>
      </p:pic>
    </p:spTree>
    <p:extLst>
      <p:ext uri="{BB962C8B-B14F-4D97-AF65-F5344CB8AC3E}">
        <p14:creationId xmlns:p14="http://schemas.microsoft.com/office/powerpoint/2010/main" val="933982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738824-7D1F-4D5E-BC73-CE2F218BC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5337"/>
            <a:ext cx="12192000" cy="5267325"/>
          </a:xfrm>
          <a:prstGeom prst="rect">
            <a:avLst/>
          </a:prstGeom>
        </p:spPr>
      </p:pic>
      <p:pic>
        <p:nvPicPr>
          <p:cNvPr id="5" name="Picture 4">
            <a:extLst>
              <a:ext uri="{FF2B5EF4-FFF2-40B4-BE49-F238E27FC236}">
                <a16:creationId xmlns:a16="http://schemas.microsoft.com/office/drawing/2014/main" id="{464D7DCB-2348-4736-B917-106F698909C2}"/>
              </a:ext>
            </a:extLst>
          </p:cNvPr>
          <p:cNvPicPr>
            <a:picLocks noChangeAspect="1"/>
          </p:cNvPicPr>
          <p:nvPr/>
        </p:nvPicPr>
        <p:blipFill>
          <a:blip r:embed="rId4"/>
          <a:stretch>
            <a:fillRect/>
          </a:stretch>
        </p:blipFill>
        <p:spPr>
          <a:xfrm>
            <a:off x="9221868" y="1839998"/>
            <a:ext cx="994855" cy="515851"/>
          </a:xfrm>
          <a:prstGeom prst="rect">
            <a:avLst/>
          </a:prstGeom>
        </p:spPr>
      </p:pic>
    </p:spTree>
    <p:extLst>
      <p:ext uri="{BB962C8B-B14F-4D97-AF65-F5344CB8AC3E}">
        <p14:creationId xmlns:p14="http://schemas.microsoft.com/office/powerpoint/2010/main" val="412873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D79578-CE7A-4959-BB67-4AFFE0182B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5337"/>
            <a:ext cx="12192000" cy="5267325"/>
          </a:xfrm>
          <a:prstGeom prst="rect">
            <a:avLst/>
          </a:prstGeom>
        </p:spPr>
      </p:pic>
      <p:pic>
        <p:nvPicPr>
          <p:cNvPr id="5" name="Picture 4">
            <a:extLst>
              <a:ext uri="{FF2B5EF4-FFF2-40B4-BE49-F238E27FC236}">
                <a16:creationId xmlns:a16="http://schemas.microsoft.com/office/drawing/2014/main" id="{F32C2C5A-E922-4091-8808-6101D1821317}"/>
              </a:ext>
            </a:extLst>
          </p:cNvPr>
          <p:cNvPicPr>
            <a:picLocks noChangeAspect="1"/>
          </p:cNvPicPr>
          <p:nvPr/>
        </p:nvPicPr>
        <p:blipFill>
          <a:blip r:embed="rId4"/>
          <a:stretch>
            <a:fillRect/>
          </a:stretch>
        </p:blipFill>
        <p:spPr>
          <a:xfrm>
            <a:off x="8844097" y="1875873"/>
            <a:ext cx="1419092" cy="391039"/>
          </a:xfrm>
          <a:prstGeom prst="rect">
            <a:avLst/>
          </a:prstGeom>
        </p:spPr>
      </p:pic>
    </p:spTree>
    <p:extLst>
      <p:ext uri="{BB962C8B-B14F-4D97-AF65-F5344CB8AC3E}">
        <p14:creationId xmlns:p14="http://schemas.microsoft.com/office/powerpoint/2010/main" val="2138942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F26145-2675-44EB-A77A-86AA9EE74C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5337"/>
            <a:ext cx="12192000" cy="5267325"/>
          </a:xfrm>
          <a:prstGeom prst="rect">
            <a:avLst/>
          </a:prstGeom>
        </p:spPr>
      </p:pic>
      <p:pic>
        <p:nvPicPr>
          <p:cNvPr id="5" name="Picture 4">
            <a:extLst>
              <a:ext uri="{FF2B5EF4-FFF2-40B4-BE49-F238E27FC236}">
                <a16:creationId xmlns:a16="http://schemas.microsoft.com/office/drawing/2014/main" id="{5AC327AB-2830-4B9F-9014-BBEBF2B23F8A}"/>
              </a:ext>
            </a:extLst>
          </p:cNvPr>
          <p:cNvPicPr>
            <a:picLocks noChangeAspect="1"/>
          </p:cNvPicPr>
          <p:nvPr/>
        </p:nvPicPr>
        <p:blipFill>
          <a:blip r:embed="rId4"/>
          <a:stretch>
            <a:fillRect/>
          </a:stretch>
        </p:blipFill>
        <p:spPr>
          <a:xfrm>
            <a:off x="9098635" y="1828448"/>
            <a:ext cx="915377" cy="448219"/>
          </a:xfrm>
          <a:prstGeom prst="rect">
            <a:avLst/>
          </a:prstGeom>
        </p:spPr>
      </p:pic>
    </p:spTree>
    <p:extLst>
      <p:ext uri="{BB962C8B-B14F-4D97-AF65-F5344CB8AC3E}">
        <p14:creationId xmlns:p14="http://schemas.microsoft.com/office/powerpoint/2010/main" val="948598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FB0DB7-F67D-441B-8CF9-B9B1738EC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 y="792616"/>
            <a:ext cx="12182569" cy="5272768"/>
          </a:xfrm>
          <a:prstGeom prst="rect">
            <a:avLst/>
          </a:prstGeom>
        </p:spPr>
      </p:pic>
      <p:pic>
        <p:nvPicPr>
          <p:cNvPr id="5" name="Picture 4">
            <a:extLst>
              <a:ext uri="{FF2B5EF4-FFF2-40B4-BE49-F238E27FC236}">
                <a16:creationId xmlns:a16="http://schemas.microsoft.com/office/drawing/2014/main" id="{8C3BC6CC-7E3C-45F1-B84B-FE2F05471A0D}"/>
              </a:ext>
            </a:extLst>
          </p:cNvPr>
          <p:cNvPicPr>
            <a:picLocks noChangeAspect="1"/>
          </p:cNvPicPr>
          <p:nvPr/>
        </p:nvPicPr>
        <p:blipFill>
          <a:blip r:embed="rId4"/>
          <a:stretch>
            <a:fillRect/>
          </a:stretch>
        </p:blipFill>
        <p:spPr>
          <a:xfrm>
            <a:off x="9098635" y="1828448"/>
            <a:ext cx="915377" cy="448219"/>
          </a:xfrm>
          <a:prstGeom prst="rect">
            <a:avLst/>
          </a:prstGeom>
        </p:spPr>
      </p:pic>
    </p:spTree>
    <p:extLst>
      <p:ext uri="{BB962C8B-B14F-4D97-AF65-F5344CB8AC3E}">
        <p14:creationId xmlns:p14="http://schemas.microsoft.com/office/powerpoint/2010/main" val="123003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5156B9-7FA6-4241-B19C-1DA1A462DF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5337"/>
            <a:ext cx="12192000" cy="5267325"/>
          </a:xfrm>
          <a:prstGeom prst="rect">
            <a:avLst/>
          </a:prstGeom>
        </p:spPr>
      </p:pic>
    </p:spTree>
    <p:extLst>
      <p:ext uri="{BB962C8B-B14F-4D97-AF65-F5344CB8AC3E}">
        <p14:creationId xmlns:p14="http://schemas.microsoft.com/office/powerpoint/2010/main" val="82311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C465-0898-49FE-A496-4A15F0BD1F81}"/>
              </a:ext>
            </a:extLst>
          </p:cNvPr>
          <p:cNvSpPr>
            <a:spLocks noGrp="1"/>
          </p:cNvSpPr>
          <p:nvPr>
            <p:ph type="title"/>
          </p:nvPr>
        </p:nvSpPr>
        <p:spPr/>
        <p:txBody>
          <a:bodyPr/>
          <a:lstStyle/>
          <a:p>
            <a:r>
              <a:rPr lang="en-US"/>
              <a:t>Sales Manager</a:t>
            </a:r>
          </a:p>
        </p:txBody>
      </p:sp>
      <p:sp>
        <p:nvSpPr>
          <p:cNvPr id="3" name="Content Placeholder 2">
            <a:extLst>
              <a:ext uri="{FF2B5EF4-FFF2-40B4-BE49-F238E27FC236}">
                <a16:creationId xmlns:a16="http://schemas.microsoft.com/office/drawing/2014/main" id="{1B2E6682-EA3A-4971-ADCC-C0DDDF969358}"/>
              </a:ext>
            </a:extLst>
          </p:cNvPr>
          <p:cNvSpPr>
            <a:spLocks noGrp="1"/>
          </p:cNvSpPr>
          <p:nvPr>
            <p:ph idx="1"/>
          </p:nvPr>
        </p:nvSpPr>
        <p:spPr/>
        <p:txBody>
          <a:bodyPr/>
          <a:lstStyle/>
          <a:p>
            <a:r>
              <a:rPr lang="en-US"/>
              <a:t>Sales Manager Dashboard to review overall sales, manage leads, view appointments</a:t>
            </a:r>
          </a:p>
          <a:p>
            <a:r>
              <a:rPr lang="en-US"/>
              <a:t>Showroom Analysis Dashboard allows the sales manager to review overall status and performance of the showroom</a:t>
            </a:r>
          </a:p>
          <a:p>
            <a:endParaRPr lang="en-US"/>
          </a:p>
        </p:txBody>
      </p:sp>
    </p:spTree>
    <p:extLst>
      <p:ext uri="{BB962C8B-B14F-4D97-AF65-F5344CB8AC3E}">
        <p14:creationId xmlns:p14="http://schemas.microsoft.com/office/powerpoint/2010/main" val="80859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A649C-EA8B-4A72-95D9-FEF81BADB1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 y="454025"/>
            <a:ext cx="12185497" cy="5949950"/>
          </a:xfrm>
          <a:prstGeom prst="rect">
            <a:avLst/>
          </a:prstGeom>
        </p:spPr>
      </p:pic>
    </p:spTree>
    <p:extLst>
      <p:ext uri="{BB962C8B-B14F-4D97-AF65-F5344CB8AC3E}">
        <p14:creationId xmlns:p14="http://schemas.microsoft.com/office/powerpoint/2010/main" val="114170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1D27DA-E5EF-4B8A-B0FE-F5711A252FAA}"/>
              </a:ext>
            </a:extLst>
          </p:cNvPr>
          <p:cNvPicPr>
            <a:picLocks noChangeAspect="1"/>
          </p:cNvPicPr>
          <p:nvPr/>
        </p:nvPicPr>
        <p:blipFill>
          <a:blip r:embed="rId3"/>
          <a:stretch>
            <a:fillRect/>
          </a:stretch>
        </p:blipFill>
        <p:spPr>
          <a:xfrm>
            <a:off x="0" y="422709"/>
            <a:ext cx="12192000" cy="6012581"/>
          </a:xfrm>
          <a:prstGeom prst="rect">
            <a:avLst/>
          </a:prstGeom>
        </p:spPr>
      </p:pic>
    </p:spTree>
    <p:extLst>
      <p:ext uri="{BB962C8B-B14F-4D97-AF65-F5344CB8AC3E}">
        <p14:creationId xmlns:p14="http://schemas.microsoft.com/office/powerpoint/2010/main" val="1930944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6B8BDB-AB97-43FB-9353-FB07BBB340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 y="454025"/>
            <a:ext cx="12185497" cy="5949950"/>
          </a:xfrm>
          <a:prstGeom prst="rect">
            <a:avLst/>
          </a:prstGeom>
        </p:spPr>
      </p:pic>
    </p:spTree>
    <p:extLst>
      <p:ext uri="{BB962C8B-B14F-4D97-AF65-F5344CB8AC3E}">
        <p14:creationId xmlns:p14="http://schemas.microsoft.com/office/powerpoint/2010/main" val="1352427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extLst>
              <p:ext uri="{D42A27DB-BD31-4B8C-83A1-F6EECF244321}">
                <p14:modId xmlns:p14="http://schemas.microsoft.com/office/powerpoint/2010/main" val="2791816397"/>
              </p:ext>
            </p:extLst>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9934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Contact Center – service scheduling</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contact center manager logs into the Microsoft Connected Vehicle Platform to review the dashboards</a:t>
            </a:r>
          </a:p>
        </p:txBody>
      </p:sp>
    </p:spTree>
    <p:extLst>
      <p:ext uri="{BB962C8B-B14F-4D97-AF65-F5344CB8AC3E}">
        <p14:creationId xmlns:p14="http://schemas.microsoft.com/office/powerpoint/2010/main" val="2449927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6856-5848-480F-8D30-9BCDC32AD9C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E22ECD4-DBE1-4E52-958E-F8065D5A92F9}"/>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58D8F5C-B9EB-4F1C-9527-17311078B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362107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A785FA-8C3F-4187-AAD4-4089CA8EA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4211"/>
            <a:ext cx="12192000" cy="5869577"/>
          </a:xfrm>
          <a:prstGeom prst="rect">
            <a:avLst/>
          </a:prstGeom>
        </p:spPr>
      </p:pic>
    </p:spTree>
    <p:extLst>
      <p:ext uri="{BB962C8B-B14F-4D97-AF65-F5344CB8AC3E}">
        <p14:creationId xmlns:p14="http://schemas.microsoft.com/office/powerpoint/2010/main" val="10747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F3FB85-286B-4FED-AF57-F1EEFA408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 y="492125"/>
            <a:ext cx="12182592" cy="5873750"/>
          </a:xfrm>
          <a:prstGeom prst="rect">
            <a:avLst/>
          </a:prstGeom>
        </p:spPr>
      </p:pic>
    </p:spTree>
    <p:extLst>
      <p:ext uri="{BB962C8B-B14F-4D97-AF65-F5344CB8AC3E}">
        <p14:creationId xmlns:p14="http://schemas.microsoft.com/office/powerpoint/2010/main" val="3550497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631B99-BDAC-447B-8744-A95781268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 y="492125"/>
            <a:ext cx="12182592" cy="5873750"/>
          </a:xfrm>
          <a:prstGeom prst="rect">
            <a:avLst/>
          </a:prstGeom>
        </p:spPr>
      </p:pic>
    </p:spTree>
    <p:extLst>
      <p:ext uri="{BB962C8B-B14F-4D97-AF65-F5344CB8AC3E}">
        <p14:creationId xmlns:p14="http://schemas.microsoft.com/office/powerpoint/2010/main" val="1557977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72DE27-BE6F-4427-9017-A43F13FDC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 y="492125"/>
            <a:ext cx="12182592" cy="5873750"/>
          </a:xfrm>
          <a:prstGeom prst="rect">
            <a:avLst/>
          </a:prstGeom>
        </p:spPr>
      </p:pic>
    </p:spTree>
    <p:extLst>
      <p:ext uri="{BB962C8B-B14F-4D97-AF65-F5344CB8AC3E}">
        <p14:creationId xmlns:p14="http://schemas.microsoft.com/office/powerpoint/2010/main" val="470096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89F4D6-6CFF-4F65-9DA9-CE3B6DEFB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 y="501456"/>
            <a:ext cx="12182592" cy="5873750"/>
          </a:xfrm>
          <a:prstGeom prst="rect">
            <a:avLst/>
          </a:prstGeom>
        </p:spPr>
      </p:pic>
    </p:spTree>
    <p:extLst>
      <p:ext uri="{BB962C8B-B14F-4D97-AF65-F5344CB8AC3E}">
        <p14:creationId xmlns:p14="http://schemas.microsoft.com/office/powerpoint/2010/main" val="4140181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1B4E1E-2DCE-4EB4-AB15-09DB2184D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 y="492125"/>
            <a:ext cx="12182592" cy="5873750"/>
          </a:xfrm>
          <a:prstGeom prst="rect">
            <a:avLst/>
          </a:prstGeom>
        </p:spPr>
      </p:pic>
      <p:pic>
        <p:nvPicPr>
          <p:cNvPr id="5" name="Picture 4">
            <a:extLst>
              <a:ext uri="{FF2B5EF4-FFF2-40B4-BE49-F238E27FC236}">
                <a16:creationId xmlns:a16="http://schemas.microsoft.com/office/drawing/2014/main" id="{148E6163-5058-4843-9AB4-7E0A2017B90E}"/>
              </a:ext>
            </a:extLst>
          </p:cNvPr>
          <p:cNvPicPr>
            <a:picLocks noChangeAspect="1"/>
          </p:cNvPicPr>
          <p:nvPr/>
        </p:nvPicPr>
        <p:blipFill>
          <a:blip r:embed="rId4"/>
          <a:stretch>
            <a:fillRect/>
          </a:stretch>
        </p:blipFill>
        <p:spPr>
          <a:xfrm>
            <a:off x="5913126" y="3246126"/>
            <a:ext cx="365747" cy="365747"/>
          </a:xfrm>
          <a:prstGeom prst="rect">
            <a:avLst/>
          </a:prstGeom>
        </p:spPr>
      </p:pic>
      <p:pic>
        <p:nvPicPr>
          <p:cNvPr id="6" name="Picture 5">
            <a:extLst>
              <a:ext uri="{FF2B5EF4-FFF2-40B4-BE49-F238E27FC236}">
                <a16:creationId xmlns:a16="http://schemas.microsoft.com/office/drawing/2014/main" id="{19AC2830-6375-4D43-8440-39C1BEE766E3}"/>
              </a:ext>
            </a:extLst>
          </p:cNvPr>
          <p:cNvPicPr>
            <a:picLocks noChangeAspect="1"/>
          </p:cNvPicPr>
          <p:nvPr/>
        </p:nvPicPr>
        <p:blipFill>
          <a:blip r:embed="rId4"/>
          <a:stretch>
            <a:fillRect/>
          </a:stretch>
        </p:blipFill>
        <p:spPr>
          <a:xfrm>
            <a:off x="6065526" y="3398526"/>
            <a:ext cx="365747" cy="365747"/>
          </a:xfrm>
          <a:prstGeom prst="rect">
            <a:avLst/>
          </a:prstGeom>
        </p:spPr>
      </p:pic>
    </p:spTree>
    <p:extLst>
      <p:ext uri="{BB962C8B-B14F-4D97-AF65-F5344CB8AC3E}">
        <p14:creationId xmlns:p14="http://schemas.microsoft.com/office/powerpoint/2010/main" val="4264780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5FEB-0012-4647-B586-E2906BF48A5C}"/>
              </a:ext>
            </a:extLst>
          </p:cNvPr>
          <p:cNvSpPr>
            <a:spLocks noGrp="1"/>
          </p:cNvSpPr>
          <p:nvPr>
            <p:ph type="title"/>
          </p:nvPr>
        </p:nvSpPr>
        <p:spPr/>
        <p:txBody>
          <a:bodyPr/>
          <a:lstStyle/>
          <a:p>
            <a:r>
              <a:rPr lang="en-US"/>
              <a:t>Sales path summary</a:t>
            </a:r>
          </a:p>
        </p:txBody>
      </p:sp>
      <p:graphicFrame>
        <p:nvGraphicFramePr>
          <p:cNvPr id="4" name="Content Placeholder 3">
            <a:extLst>
              <a:ext uri="{FF2B5EF4-FFF2-40B4-BE49-F238E27FC236}">
                <a16:creationId xmlns:a16="http://schemas.microsoft.com/office/drawing/2014/main" id="{9A6757CC-4A86-4858-B7C7-C0C579A438CF}"/>
              </a:ext>
            </a:extLst>
          </p:cNvPr>
          <p:cNvGraphicFramePr>
            <a:graphicFrameLocks noGrp="1"/>
          </p:cNvGraphicFramePr>
          <p:nvPr>
            <p:ph sz="quarter" idx="10"/>
            <p:extLst>
              <p:ext uri="{D42A27DB-BD31-4B8C-83A1-F6EECF244321}">
                <p14:modId xmlns:p14="http://schemas.microsoft.com/office/powerpoint/2010/main" val="276931675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21314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A2A250-A8A3-4BF8-8BB8-EF49172A0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 y="492125"/>
            <a:ext cx="12182592" cy="5873750"/>
          </a:xfrm>
          <a:prstGeom prst="rect">
            <a:avLst/>
          </a:prstGeom>
        </p:spPr>
      </p:pic>
    </p:spTree>
    <p:extLst>
      <p:ext uri="{BB962C8B-B14F-4D97-AF65-F5344CB8AC3E}">
        <p14:creationId xmlns:p14="http://schemas.microsoft.com/office/powerpoint/2010/main" val="2964335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46649E-54CA-42D9-90D8-51F3BB6C6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 y="492125"/>
            <a:ext cx="12182592" cy="5873750"/>
          </a:xfrm>
          <a:prstGeom prst="rect">
            <a:avLst/>
          </a:prstGeom>
        </p:spPr>
      </p:pic>
    </p:spTree>
    <p:extLst>
      <p:ext uri="{BB962C8B-B14F-4D97-AF65-F5344CB8AC3E}">
        <p14:creationId xmlns:p14="http://schemas.microsoft.com/office/powerpoint/2010/main" val="747413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308CB4-25FB-432A-9BBB-C7DADA77E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4" y="492125"/>
            <a:ext cx="12182592" cy="5873750"/>
          </a:xfrm>
          <a:prstGeom prst="rect">
            <a:avLst/>
          </a:prstGeom>
        </p:spPr>
      </p:pic>
    </p:spTree>
    <p:extLst>
      <p:ext uri="{BB962C8B-B14F-4D97-AF65-F5344CB8AC3E}">
        <p14:creationId xmlns:p14="http://schemas.microsoft.com/office/powerpoint/2010/main" val="777600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942E49-46D5-4EC7-9335-45508076E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7200"/>
            <a:ext cx="12192000" cy="5943599"/>
          </a:xfrm>
          <a:prstGeom prst="rect">
            <a:avLst/>
          </a:prstGeom>
        </p:spPr>
      </p:pic>
    </p:spTree>
    <p:extLst>
      <p:ext uri="{BB962C8B-B14F-4D97-AF65-F5344CB8AC3E}">
        <p14:creationId xmlns:p14="http://schemas.microsoft.com/office/powerpoint/2010/main" val="2405189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3484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Contact center associate</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vert="horz" lIns="91440" tIns="45720" rIns="91440" bIns="45720" rtlCol="0" anchor="t">
            <a:normAutofit/>
          </a:bodyPr>
          <a:lstStyle/>
          <a:p>
            <a:r>
              <a:rPr lang="en-US"/>
              <a:t>The contact center associate logs into the </a:t>
            </a:r>
            <a:r>
              <a:rPr lang="en-US" err="1"/>
              <a:t>PowerApp</a:t>
            </a:r>
            <a:r>
              <a:rPr lang="en-US"/>
              <a:t> to Schedule the maintenance appointment</a:t>
            </a:r>
          </a:p>
        </p:txBody>
      </p:sp>
    </p:spTree>
    <p:extLst>
      <p:ext uri="{BB962C8B-B14F-4D97-AF65-F5344CB8AC3E}">
        <p14:creationId xmlns:p14="http://schemas.microsoft.com/office/powerpoint/2010/main" val="2658448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1F8DF-C037-4CA4-832D-58BDDA1624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A8343B-4F0C-4AB7-AA2B-CA802175CD6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B35B2A4-A41F-4526-B0F0-31FE68A1C8A2}"/>
              </a:ext>
            </a:extLst>
          </p:cNvPr>
          <p:cNvPicPr>
            <a:picLocks noChangeAspect="1"/>
          </p:cNvPicPr>
          <p:nvPr/>
        </p:nvPicPr>
        <p:blipFill>
          <a:blip r:embed="rId3"/>
          <a:stretch>
            <a:fillRect/>
          </a:stretch>
        </p:blipFill>
        <p:spPr>
          <a:xfrm>
            <a:off x="0" y="0"/>
            <a:ext cx="12192000" cy="6870662"/>
          </a:xfrm>
          <a:prstGeom prst="rect">
            <a:avLst/>
          </a:prstGeom>
        </p:spPr>
      </p:pic>
    </p:spTree>
    <p:extLst>
      <p:ext uri="{BB962C8B-B14F-4D97-AF65-F5344CB8AC3E}">
        <p14:creationId xmlns:p14="http://schemas.microsoft.com/office/powerpoint/2010/main" val="2252953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FAB23-5C62-4CA9-9F63-E421290A05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50D62C-D5D5-43E9-BB04-4B3797EAE28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B876012-ABD1-4957-8841-195B35325E95}"/>
              </a:ext>
            </a:extLst>
          </p:cNvPr>
          <p:cNvPicPr>
            <a:picLocks noChangeAspect="1"/>
          </p:cNvPicPr>
          <p:nvPr/>
        </p:nvPicPr>
        <p:blipFill>
          <a:blip r:embed="rId3"/>
          <a:stretch>
            <a:fillRect/>
          </a:stretch>
        </p:blipFill>
        <p:spPr>
          <a:xfrm>
            <a:off x="0" y="0"/>
            <a:ext cx="12192000" cy="6862664"/>
          </a:xfrm>
          <a:prstGeom prst="rect">
            <a:avLst/>
          </a:prstGeom>
        </p:spPr>
      </p:pic>
    </p:spTree>
    <p:extLst>
      <p:ext uri="{BB962C8B-B14F-4D97-AF65-F5344CB8AC3E}">
        <p14:creationId xmlns:p14="http://schemas.microsoft.com/office/powerpoint/2010/main" val="295546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1917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Driver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driver opens the app on their phone to review the service appointment and realizes that they will be late so they use the app to notify the Service Center</a:t>
            </a:r>
          </a:p>
        </p:txBody>
      </p:sp>
    </p:spTree>
    <p:extLst>
      <p:ext uri="{BB962C8B-B14F-4D97-AF65-F5344CB8AC3E}">
        <p14:creationId xmlns:p14="http://schemas.microsoft.com/office/powerpoint/2010/main" val="342341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Sales person</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normAutofit/>
          </a:bodyPr>
          <a:lstStyle/>
          <a:p>
            <a:r>
              <a:rPr lang="en-US"/>
              <a:t>The Sales Person logs into Dynamics at the start of the day. They review the dashboards and leads for the day.</a:t>
            </a:r>
          </a:p>
          <a:p>
            <a:r>
              <a:rPr lang="en-US"/>
              <a:t>They review their leads and begin to work the lead through the sales process </a:t>
            </a:r>
          </a:p>
          <a:p>
            <a:r>
              <a:rPr lang="en-US"/>
              <a:t>If they have existing contacts, they can review the Relationship Analytics and other insights the system may provide</a:t>
            </a:r>
          </a:p>
          <a:p>
            <a:r>
              <a:rPr lang="en-US"/>
              <a:t>Once a vehicle is selected, the Sales Representative can create multiple deals within the opportunity</a:t>
            </a:r>
          </a:p>
          <a:p>
            <a:r>
              <a:rPr lang="en-US"/>
              <a:t>Once the deals are presented to the customer and one is selected, then the sale moves to the finance department for completion of contracts, and then to delivery</a:t>
            </a:r>
          </a:p>
        </p:txBody>
      </p:sp>
    </p:spTree>
    <p:extLst>
      <p:ext uri="{BB962C8B-B14F-4D97-AF65-F5344CB8AC3E}">
        <p14:creationId xmlns:p14="http://schemas.microsoft.com/office/powerpoint/2010/main" val="1265535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AE14FD-72EA-417E-8550-864AF6A97FD4}"/>
              </a:ext>
            </a:extLst>
          </p:cNvPr>
          <p:cNvPicPr>
            <a:picLocks noChangeAspect="1"/>
          </p:cNvPicPr>
          <p:nvPr/>
        </p:nvPicPr>
        <p:blipFill rotWithShape="1">
          <a:blip r:embed="rId3">
            <a:extLst>
              <a:ext uri="{28A0092B-C50C-407E-A947-70E740481C1C}">
                <a14:useLocalDpi xmlns:a14="http://schemas.microsoft.com/office/drawing/2010/main" val="0"/>
              </a:ext>
            </a:extLst>
          </a:blip>
          <a:srcRect l="37955" r="38083"/>
          <a:stretch/>
        </p:blipFill>
        <p:spPr>
          <a:xfrm>
            <a:off x="4627984" y="830425"/>
            <a:ext cx="2920481" cy="5197151"/>
          </a:xfrm>
          <a:prstGeom prst="rect">
            <a:avLst/>
          </a:prstGeom>
        </p:spPr>
      </p:pic>
    </p:spTree>
    <p:extLst>
      <p:ext uri="{BB962C8B-B14F-4D97-AF65-F5344CB8AC3E}">
        <p14:creationId xmlns:p14="http://schemas.microsoft.com/office/powerpoint/2010/main" val="3102063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7F3FF7-A131-46D6-8647-B7041DCC7920}"/>
              </a:ext>
            </a:extLst>
          </p:cNvPr>
          <p:cNvPicPr>
            <a:picLocks noChangeAspect="1"/>
          </p:cNvPicPr>
          <p:nvPr/>
        </p:nvPicPr>
        <p:blipFill rotWithShape="1">
          <a:blip r:embed="rId3">
            <a:extLst>
              <a:ext uri="{28A0092B-C50C-407E-A947-70E740481C1C}">
                <a14:useLocalDpi xmlns:a14="http://schemas.microsoft.com/office/drawing/2010/main" val="0"/>
              </a:ext>
            </a:extLst>
          </a:blip>
          <a:srcRect l="37891" t="7573" r="36624" b="4104"/>
          <a:stretch/>
        </p:blipFill>
        <p:spPr>
          <a:xfrm>
            <a:off x="4618653" y="835090"/>
            <a:ext cx="3107094" cy="5187821"/>
          </a:xfrm>
          <a:prstGeom prst="rect">
            <a:avLst/>
          </a:prstGeom>
        </p:spPr>
      </p:pic>
    </p:spTree>
    <p:extLst>
      <p:ext uri="{BB962C8B-B14F-4D97-AF65-F5344CB8AC3E}">
        <p14:creationId xmlns:p14="http://schemas.microsoft.com/office/powerpoint/2010/main" val="522752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65FDA1-9A6B-43AB-A9A8-221A46D9B192}"/>
              </a:ext>
            </a:extLst>
          </p:cNvPr>
          <p:cNvPicPr>
            <a:picLocks noChangeAspect="1"/>
          </p:cNvPicPr>
          <p:nvPr/>
        </p:nvPicPr>
        <p:blipFill rotWithShape="1">
          <a:blip r:embed="rId3"/>
          <a:srcRect l="36964" t="5385" r="37015" b="681"/>
          <a:stretch/>
        </p:blipFill>
        <p:spPr>
          <a:xfrm>
            <a:off x="4506686" y="634482"/>
            <a:ext cx="3172408" cy="5589037"/>
          </a:xfrm>
          <a:prstGeom prst="rect">
            <a:avLst/>
          </a:prstGeom>
        </p:spPr>
      </p:pic>
    </p:spTree>
    <p:extLst>
      <p:ext uri="{BB962C8B-B14F-4D97-AF65-F5344CB8AC3E}">
        <p14:creationId xmlns:p14="http://schemas.microsoft.com/office/powerpoint/2010/main" val="1473073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178CDB-3FF1-4642-92BD-7BF22A01BAA9}"/>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617066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75BFE7-C666-44D8-81C0-2CAE5C1D9629}"/>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3915351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14F2C3-5A5A-4C8C-B23A-024C64EBE9EB}"/>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3959923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936EF4-9B27-4267-A607-ECBB33DE7F40}"/>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3054343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8F7816-3F4A-4981-BE04-4DE57744524D}"/>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1102963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B9A9A0-7D2D-4C66-AC0D-319F89C4E947}"/>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242094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528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a:extLst>
              <a:ext uri="{FF2B5EF4-FFF2-40B4-BE49-F238E27FC236}">
                <a16:creationId xmlns:a16="http://schemas.microsoft.com/office/drawing/2014/main" id="{68CE791A-E886-41E3-BD75-3AB011AF1D0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3251" y="454025"/>
            <a:ext cx="12185497" cy="5949950"/>
          </a:xfrm>
          <a:prstGeom prst="rect">
            <a:avLst/>
          </a:prstGeom>
        </p:spPr>
      </p:pic>
    </p:spTree>
    <p:extLst>
      <p:ext uri="{BB962C8B-B14F-4D97-AF65-F5344CB8AC3E}">
        <p14:creationId xmlns:p14="http://schemas.microsoft.com/office/powerpoint/2010/main" val="2585110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Dealer service advisor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Dealer Service Advisor at the Service Center logs into the App from their tablet to check the user in and transition to the Technician (potentially upselling in the process)</a:t>
            </a:r>
          </a:p>
        </p:txBody>
      </p:sp>
    </p:spTree>
    <p:extLst>
      <p:ext uri="{BB962C8B-B14F-4D97-AF65-F5344CB8AC3E}">
        <p14:creationId xmlns:p14="http://schemas.microsoft.com/office/powerpoint/2010/main" val="1665096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DBBB5E-3EBA-4E51-9BFC-E2DADBC22434}"/>
              </a:ext>
            </a:extLst>
          </p:cNvPr>
          <p:cNvPicPr>
            <a:picLocks noChangeAspect="1"/>
          </p:cNvPicPr>
          <p:nvPr/>
        </p:nvPicPr>
        <p:blipFill>
          <a:blip r:embed="rId3"/>
          <a:stretch>
            <a:fillRect/>
          </a:stretch>
        </p:blipFill>
        <p:spPr>
          <a:xfrm>
            <a:off x="0" y="0"/>
            <a:ext cx="12192000" cy="6854666"/>
          </a:xfrm>
          <a:prstGeom prst="rect">
            <a:avLst/>
          </a:prstGeom>
        </p:spPr>
      </p:pic>
    </p:spTree>
    <p:extLst>
      <p:ext uri="{BB962C8B-B14F-4D97-AF65-F5344CB8AC3E}">
        <p14:creationId xmlns:p14="http://schemas.microsoft.com/office/powerpoint/2010/main" val="3478636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F92A7D-3469-447E-BC5B-D7D1D5172F56}"/>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13817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C3E577-7EF6-4B03-B020-EB7A7A5C776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05892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4FAB1A-85D7-4BBD-97E0-6EC76A39EF68}"/>
              </a:ext>
            </a:extLst>
          </p:cNvPr>
          <p:cNvPicPr>
            <a:picLocks noChangeAspect="1"/>
          </p:cNvPicPr>
          <p:nvPr/>
        </p:nvPicPr>
        <p:blipFill>
          <a:blip r:embed="rId3"/>
          <a:stretch>
            <a:fillRect/>
          </a:stretch>
        </p:blipFill>
        <p:spPr>
          <a:xfrm>
            <a:off x="0" y="0"/>
            <a:ext cx="12192000" cy="6866354"/>
          </a:xfrm>
          <a:prstGeom prst="rect">
            <a:avLst/>
          </a:prstGeom>
        </p:spPr>
      </p:pic>
    </p:spTree>
    <p:extLst>
      <p:ext uri="{BB962C8B-B14F-4D97-AF65-F5344CB8AC3E}">
        <p14:creationId xmlns:p14="http://schemas.microsoft.com/office/powerpoint/2010/main" val="3333009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E5C386-3687-4062-9B6F-74588ED99162}"/>
              </a:ext>
            </a:extLst>
          </p:cNvPr>
          <p:cNvPicPr>
            <a:picLocks noChangeAspect="1"/>
          </p:cNvPicPr>
          <p:nvPr/>
        </p:nvPicPr>
        <p:blipFill>
          <a:blip r:embed="rId3"/>
          <a:stretch>
            <a:fillRect/>
          </a:stretch>
        </p:blipFill>
        <p:spPr>
          <a:xfrm>
            <a:off x="0" y="0"/>
            <a:ext cx="12192000" cy="6862664"/>
          </a:xfrm>
          <a:prstGeom prst="rect">
            <a:avLst/>
          </a:prstGeom>
        </p:spPr>
      </p:pic>
    </p:spTree>
    <p:extLst>
      <p:ext uri="{BB962C8B-B14F-4D97-AF65-F5344CB8AC3E}">
        <p14:creationId xmlns:p14="http://schemas.microsoft.com/office/powerpoint/2010/main" val="3831656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29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Dealer service advisor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Once the technician is done servicing the vehicle, the representative reviews the work with the customer and has them sign off.</a:t>
            </a:r>
          </a:p>
        </p:txBody>
      </p:sp>
    </p:spTree>
    <p:extLst>
      <p:ext uri="{BB962C8B-B14F-4D97-AF65-F5344CB8AC3E}">
        <p14:creationId xmlns:p14="http://schemas.microsoft.com/office/powerpoint/2010/main" val="1490148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EB8D-59F9-42C3-8701-C7A9B45C87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81B9D9-0AAF-4943-8B96-F6EF2DB0E7E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98EAF76-D6DD-48B1-8C07-1DFC82E62BEF}"/>
              </a:ext>
            </a:extLst>
          </p:cNvPr>
          <p:cNvPicPr>
            <a:picLocks noChangeAspect="1"/>
          </p:cNvPicPr>
          <p:nvPr/>
        </p:nvPicPr>
        <p:blipFill>
          <a:blip r:embed="rId3"/>
          <a:stretch>
            <a:fillRect/>
          </a:stretch>
        </p:blipFill>
        <p:spPr>
          <a:xfrm>
            <a:off x="0" y="0"/>
            <a:ext cx="12192000" cy="6854666"/>
          </a:xfrm>
          <a:prstGeom prst="rect">
            <a:avLst/>
          </a:prstGeom>
        </p:spPr>
      </p:pic>
    </p:spTree>
    <p:extLst>
      <p:ext uri="{BB962C8B-B14F-4D97-AF65-F5344CB8AC3E}">
        <p14:creationId xmlns:p14="http://schemas.microsoft.com/office/powerpoint/2010/main" val="4052375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6548-B08A-4C74-BC90-FE15A90702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E12869-4539-414F-BC83-CBD8005EFEC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7326C35-4507-4F01-B781-AD4560BFE660}"/>
              </a:ext>
            </a:extLst>
          </p:cNvPr>
          <p:cNvPicPr>
            <a:picLocks noChangeAspect="1"/>
          </p:cNvPicPr>
          <p:nvPr/>
        </p:nvPicPr>
        <p:blipFill>
          <a:blip r:embed="rId3"/>
          <a:stretch>
            <a:fillRect/>
          </a:stretch>
        </p:blipFill>
        <p:spPr>
          <a:xfrm>
            <a:off x="0" y="0"/>
            <a:ext cx="12192000" cy="6860510"/>
          </a:xfrm>
          <a:prstGeom prst="rect">
            <a:avLst/>
          </a:prstGeom>
        </p:spPr>
      </p:pic>
    </p:spTree>
    <p:extLst>
      <p:ext uri="{BB962C8B-B14F-4D97-AF65-F5344CB8AC3E}">
        <p14:creationId xmlns:p14="http://schemas.microsoft.com/office/powerpoint/2010/main" val="238216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3E533F-054E-4CFD-962D-C65F507F05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95337"/>
            <a:ext cx="12192000" cy="5267325"/>
          </a:xfrm>
          <a:prstGeom prst="rect">
            <a:avLst/>
          </a:prstGeom>
        </p:spPr>
      </p:pic>
    </p:spTree>
    <p:extLst>
      <p:ext uri="{BB962C8B-B14F-4D97-AF65-F5344CB8AC3E}">
        <p14:creationId xmlns:p14="http://schemas.microsoft.com/office/powerpoint/2010/main" val="221745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EA9A-837B-4F54-BFE2-BE372D75A7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951A9-D6FE-41F2-BF6E-D2C65C36EE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036B969-3857-4F2A-B641-9821DE2C93B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069408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CAFC1-7E8A-4CF0-B76D-E05E26B29A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DCC4F1-4444-4D13-ABA8-3F8C27BE8A87}"/>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097C690-D548-4A53-AD29-61332ABCACDB}"/>
              </a:ext>
            </a:extLst>
          </p:cNvPr>
          <p:cNvPicPr>
            <a:picLocks noChangeAspect="1"/>
          </p:cNvPicPr>
          <p:nvPr/>
        </p:nvPicPr>
        <p:blipFill>
          <a:blip r:embed="rId3"/>
          <a:stretch>
            <a:fillRect/>
          </a:stretch>
        </p:blipFill>
        <p:spPr>
          <a:xfrm>
            <a:off x="0" y="0"/>
            <a:ext cx="12192000" cy="6862664"/>
          </a:xfrm>
          <a:prstGeom prst="rect">
            <a:avLst/>
          </a:prstGeom>
        </p:spPr>
      </p:pic>
    </p:spTree>
    <p:extLst>
      <p:ext uri="{BB962C8B-B14F-4D97-AF65-F5344CB8AC3E}">
        <p14:creationId xmlns:p14="http://schemas.microsoft.com/office/powerpoint/2010/main" val="53962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FA01-F095-49EF-BCA3-E18CDE7FBE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D10E81-D371-4368-9242-2D059E911F7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4525A2D-4B3C-4655-82AA-F44D7E424A90}"/>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79907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820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Driver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driver opens the app on their phone to fill out the survey about their visit to the Service Center</a:t>
            </a:r>
          </a:p>
        </p:txBody>
      </p:sp>
    </p:spTree>
    <p:extLst>
      <p:ext uri="{BB962C8B-B14F-4D97-AF65-F5344CB8AC3E}">
        <p14:creationId xmlns:p14="http://schemas.microsoft.com/office/powerpoint/2010/main" val="29340023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F1C02F-013E-44F8-B048-9424D44AFD9A}"/>
              </a:ext>
            </a:extLst>
          </p:cNvPr>
          <p:cNvPicPr>
            <a:picLocks noChangeAspect="1"/>
          </p:cNvPicPr>
          <p:nvPr/>
        </p:nvPicPr>
        <p:blipFill rotWithShape="1">
          <a:blip r:embed="rId3">
            <a:extLst>
              <a:ext uri="{28A0092B-C50C-407E-A947-70E740481C1C}">
                <a14:useLocalDpi xmlns:a14="http://schemas.microsoft.com/office/drawing/2010/main" val="0"/>
              </a:ext>
            </a:extLst>
          </a:blip>
          <a:srcRect l="37806" r="37857"/>
          <a:stretch/>
        </p:blipFill>
        <p:spPr>
          <a:xfrm>
            <a:off x="4609322" y="829491"/>
            <a:ext cx="2967135" cy="5199017"/>
          </a:xfrm>
          <a:prstGeom prst="rect">
            <a:avLst/>
          </a:prstGeom>
        </p:spPr>
      </p:pic>
    </p:spTree>
    <p:extLst>
      <p:ext uri="{BB962C8B-B14F-4D97-AF65-F5344CB8AC3E}">
        <p14:creationId xmlns:p14="http://schemas.microsoft.com/office/powerpoint/2010/main" val="2787848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5D91D1-66B8-4CDB-BFD2-275F069F4594}"/>
              </a:ext>
            </a:extLst>
          </p:cNvPr>
          <p:cNvPicPr>
            <a:picLocks noChangeAspect="1"/>
          </p:cNvPicPr>
          <p:nvPr/>
        </p:nvPicPr>
        <p:blipFill rotWithShape="1">
          <a:blip r:embed="rId3">
            <a:extLst>
              <a:ext uri="{28A0092B-C50C-407E-A947-70E740481C1C}">
                <a14:useLocalDpi xmlns:a14="http://schemas.microsoft.com/office/drawing/2010/main" val="0"/>
              </a:ext>
            </a:extLst>
          </a:blip>
          <a:srcRect l="36964" t="4489" r="36786"/>
          <a:stretch/>
        </p:blipFill>
        <p:spPr>
          <a:xfrm>
            <a:off x="4506686" y="755779"/>
            <a:ext cx="3200400" cy="5610095"/>
          </a:xfrm>
          <a:prstGeom prst="rect">
            <a:avLst/>
          </a:prstGeom>
        </p:spPr>
      </p:pic>
    </p:spTree>
    <p:extLst>
      <p:ext uri="{BB962C8B-B14F-4D97-AF65-F5344CB8AC3E}">
        <p14:creationId xmlns:p14="http://schemas.microsoft.com/office/powerpoint/2010/main" val="4248783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52C3D9-CE77-4F49-B6A2-8375F96D1E86}"/>
              </a:ext>
            </a:extLst>
          </p:cNvPr>
          <p:cNvPicPr>
            <a:picLocks noChangeAspect="1"/>
          </p:cNvPicPr>
          <p:nvPr/>
        </p:nvPicPr>
        <p:blipFill rotWithShape="1">
          <a:blip r:embed="rId3">
            <a:extLst>
              <a:ext uri="{28A0092B-C50C-407E-A947-70E740481C1C}">
                <a14:useLocalDpi xmlns:a14="http://schemas.microsoft.com/office/drawing/2010/main" val="0"/>
              </a:ext>
            </a:extLst>
          </a:blip>
          <a:srcRect l="37117" t="4171" r="36939"/>
          <a:stretch/>
        </p:blipFill>
        <p:spPr>
          <a:xfrm>
            <a:off x="4525347" y="737117"/>
            <a:ext cx="3163078" cy="5628757"/>
          </a:xfrm>
          <a:prstGeom prst="rect">
            <a:avLst/>
          </a:prstGeom>
        </p:spPr>
      </p:pic>
    </p:spTree>
    <p:extLst>
      <p:ext uri="{BB962C8B-B14F-4D97-AF65-F5344CB8AC3E}">
        <p14:creationId xmlns:p14="http://schemas.microsoft.com/office/powerpoint/2010/main" val="37017842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1C59AC-8BFE-4661-9C66-77A07FDE43A9}"/>
              </a:ext>
            </a:extLst>
          </p:cNvPr>
          <p:cNvPicPr>
            <a:picLocks noChangeAspect="1"/>
          </p:cNvPicPr>
          <p:nvPr/>
        </p:nvPicPr>
        <p:blipFill rotWithShape="1">
          <a:blip r:embed="rId3">
            <a:extLst>
              <a:ext uri="{28A0092B-C50C-407E-A947-70E740481C1C}">
                <a14:useLocalDpi xmlns:a14="http://schemas.microsoft.com/office/drawing/2010/main" val="0"/>
              </a:ext>
            </a:extLst>
          </a:blip>
          <a:srcRect l="37194" t="4965" r="37015"/>
          <a:stretch/>
        </p:blipFill>
        <p:spPr>
          <a:xfrm>
            <a:off x="4534678" y="783771"/>
            <a:ext cx="3144416" cy="5582104"/>
          </a:xfrm>
          <a:prstGeom prst="rect">
            <a:avLst/>
          </a:prstGeom>
        </p:spPr>
      </p:pic>
    </p:spTree>
    <p:extLst>
      <p:ext uri="{BB962C8B-B14F-4D97-AF65-F5344CB8AC3E}">
        <p14:creationId xmlns:p14="http://schemas.microsoft.com/office/powerpoint/2010/main" val="2773126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AD3E-4C80-4FB5-82C8-ECD110CB94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FD8725-998F-4E6E-A638-18CFF66F8C5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9332557-5460-404F-BA5B-AE1B52E28E7F}"/>
              </a:ext>
            </a:extLst>
          </p:cNvPr>
          <p:cNvPicPr>
            <a:picLocks noChangeAspect="1"/>
          </p:cNvPicPr>
          <p:nvPr/>
        </p:nvPicPr>
        <p:blipFill>
          <a:blip r:embed="rId3"/>
          <a:stretch>
            <a:fillRect/>
          </a:stretch>
        </p:blipFill>
        <p:spPr>
          <a:xfrm>
            <a:off x="0" y="456281"/>
            <a:ext cx="12192000" cy="5945438"/>
          </a:xfrm>
          <a:prstGeom prst="rect">
            <a:avLst/>
          </a:prstGeom>
        </p:spPr>
      </p:pic>
    </p:spTree>
    <p:extLst>
      <p:ext uri="{BB962C8B-B14F-4D97-AF65-F5344CB8AC3E}">
        <p14:creationId xmlns:p14="http://schemas.microsoft.com/office/powerpoint/2010/main" val="3155362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2E1414-6A9E-4D6F-8ADB-DB0C22B0F8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1" y="454025"/>
            <a:ext cx="12185497" cy="5949950"/>
          </a:xfrm>
          <a:prstGeom prst="rect">
            <a:avLst/>
          </a:prstGeom>
        </p:spPr>
      </p:pic>
    </p:spTree>
    <p:extLst>
      <p:ext uri="{BB962C8B-B14F-4D97-AF65-F5344CB8AC3E}">
        <p14:creationId xmlns:p14="http://schemas.microsoft.com/office/powerpoint/2010/main" val="1888806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5622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Driver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driver opens the app on their phone to review their free car wash as a promotion for providing feedback</a:t>
            </a:r>
          </a:p>
        </p:txBody>
      </p:sp>
    </p:spTree>
    <p:extLst>
      <p:ext uri="{BB962C8B-B14F-4D97-AF65-F5344CB8AC3E}">
        <p14:creationId xmlns:p14="http://schemas.microsoft.com/office/powerpoint/2010/main" val="1465907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A4F719-21BC-429A-B92B-00446029C07C}"/>
              </a:ext>
            </a:extLst>
          </p:cNvPr>
          <p:cNvPicPr>
            <a:picLocks noChangeAspect="1"/>
          </p:cNvPicPr>
          <p:nvPr/>
        </p:nvPicPr>
        <p:blipFill rotWithShape="1">
          <a:blip r:embed="rId3">
            <a:extLst>
              <a:ext uri="{28A0092B-C50C-407E-A947-70E740481C1C}">
                <a14:useLocalDpi xmlns:a14="http://schemas.microsoft.com/office/drawing/2010/main" val="0"/>
              </a:ext>
            </a:extLst>
          </a:blip>
          <a:srcRect l="37117" t="4489" r="37015"/>
          <a:stretch/>
        </p:blipFill>
        <p:spPr>
          <a:xfrm>
            <a:off x="4525346" y="755779"/>
            <a:ext cx="3153747" cy="5610095"/>
          </a:xfrm>
          <a:prstGeom prst="rect">
            <a:avLst/>
          </a:prstGeom>
        </p:spPr>
      </p:pic>
    </p:spTree>
    <p:extLst>
      <p:ext uri="{BB962C8B-B14F-4D97-AF65-F5344CB8AC3E}">
        <p14:creationId xmlns:p14="http://schemas.microsoft.com/office/powerpoint/2010/main" val="1469522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3C9617-3A2A-40EA-9B82-E3CCBC27F0F9}"/>
              </a:ext>
            </a:extLst>
          </p:cNvPr>
          <p:cNvPicPr>
            <a:picLocks noChangeAspect="1"/>
          </p:cNvPicPr>
          <p:nvPr/>
        </p:nvPicPr>
        <p:blipFill rotWithShape="1">
          <a:blip r:embed="rId3">
            <a:extLst>
              <a:ext uri="{28A0092B-C50C-407E-A947-70E740481C1C}">
                <a14:useLocalDpi xmlns:a14="http://schemas.microsoft.com/office/drawing/2010/main" val="0"/>
              </a:ext>
            </a:extLst>
          </a:blip>
          <a:srcRect l="37041" t="4330" r="37015"/>
          <a:stretch/>
        </p:blipFill>
        <p:spPr>
          <a:xfrm>
            <a:off x="4516016" y="746449"/>
            <a:ext cx="3163078" cy="5619426"/>
          </a:xfrm>
          <a:prstGeom prst="rect">
            <a:avLst/>
          </a:prstGeom>
        </p:spPr>
      </p:pic>
    </p:spTree>
    <p:extLst>
      <p:ext uri="{BB962C8B-B14F-4D97-AF65-F5344CB8AC3E}">
        <p14:creationId xmlns:p14="http://schemas.microsoft.com/office/powerpoint/2010/main" val="290412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3198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Service Center Manager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Service Center Manager logs into Dynamics Customer Engagement to review the service center dashboard</a:t>
            </a:r>
          </a:p>
        </p:txBody>
      </p:sp>
    </p:spTree>
    <p:extLst>
      <p:ext uri="{BB962C8B-B14F-4D97-AF65-F5344CB8AC3E}">
        <p14:creationId xmlns:p14="http://schemas.microsoft.com/office/powerpoint/2010/main" val="24887285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800EA0-08F6-4B6B-A1CC-D397412A5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 y="640080"/>
            <a:ext cx="12187857" cy="5608319"/>
          </a:xfrm>
          <a:prstGeom prst="rect">
            <a:avLst/>
          </a:prstGeom>
        </p:spPr>
      </p:pic>
    </p:spTree>
    <p:extLst>
      <p:ext uri="{BB962C8B-B14F-4D97-AF65-F5344CB8AC3E}">
        <p14:creationId xmlns:p14="http://schemas.microsoft.com/office/powerpoint/2010/main" val="1308449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0F48A5-AF14-4933-A31A-159D09C50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 y="795337"/>
            <a:ext cx="12192000" cy="5267325"/>
          </a:xfrm>
          <a:prstGeom prst="rect">
            <a:avLst/>
          </a:prstGeom>
        </p:spPr>
      </p:pic>
      <p:pic>
        <p:nvPicPr>
          <p:cNvPr id="5" name="Picture 4">
            <a:extLst>
              <a:ext uri="{FF2B5EF4-FFF2-40B4-BE49-F238E27FC236}">
                <a16:creationId xmlns:a16="http://schemas.microsoft.com/office/drawing/2014/main" id="{8346BC9F-2037-4BCE-A531-1B9063544B13}"/>
              </a:ext>
            </a:extLst>
          </p:cNvPr>
          <p:cNvPicPr>
            <a:picLocks noChangeAspect="1"/>
          </p:cNvPicPr>
          <p:nvPr/>
        </p:nvPicPr>
        <p:blipFill>
          <a:blip r:embed="rId4"/>
          <a:stretch>
            <a:fillRect/>
          </a:stretch>
        </p:blipFill>
        <p:spPr>
          <a:xfrm>
            <a:off x="9098635" y="1828448"/>
            <a:ext cx="915377" cy="448219"/>
          </a:xfrm>
          <a:prstGeom prst="rect">
            <a:avLst/>
          </a:prstGeom>
        </p:spPr>
      </p:pic>
    </p:spTree>
    <p:extLst>
      <p:ext uri="{BB962C8B-B14F-4D97-AF65-F5344CB8AC3E}">
        <p14:creationId xmlns:p14="http://schemas.microsoft.com/office/powerpoint/2010/main" val="168516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BFE409-0895-41D2-8C5D-77014F4D4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 y="795337"/>
            <a:ext cx="12192000" cy="5267325"/>
          </a:xfrm>
          <a:prstGeom prst="rect">
            <a:avLst/>
          </a:prstGeom>
        </p:spPr>
      </p:pic>
      <p:pic>
        <p:nvPicPr>
          <p:cNvPr id="4" name="Picture 3">
            <a:extLst>
              <a:ext uri="{FF2B5EF4-FFF2-40B4-BE49-F238E27FC236}">
                <a16:creationId xmlns:a16="http://schemas.microsoft.com/office/drawing/2014/main" id="{1B95BD55-6E57-4737-8F76-C6C621EEB058}"/>
              </a:ext>
            </a:extLst>
          </p:cNvPr>
          <p:cNvPicPr>
            <a:picLocks noChangeAspect="1"/>
          </p:cNvPicPr>
          <p:nvPr/>
        </p:nvPicPr>
        <p:blipFill>
          <a:blip r:embed="rId4"/>
          <a:stretch>
            <a:fillRect/>
          </a:stretch>
        </p:blipFill>
        <p:spPr>
          <a:xfrm>
            <a:off x="9221868" y="1839998"/>
            <a:ext cx="994855" cy="515851"/>
          </a:xfrm>
          <a:prstGeom prst="rect">
            <a:avLst/>
          </a:prstGeom>
        </p:spPr>
      </p:pic>
    </p:spTree>
    <p:extLst>
      <p:ext uri="{BB962C8B-B14F-4D97-AF65-F5344CB8AC3E}">
        <p14:creationId xmlns:p14="http://schemas.microsoft.com/office/powerpoint/2010/main" val="5645239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3.xml><?xml version="1.0" encoding="utf-8"?>
<a:theme xmlns:a="http://schemas.openxmlformats.org/drawingml/2006/main" name="Ford Widescreen">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80000"/>
          </a:lnSpc>
          <a:defRPr sz="2000" dirty="0" smtClean="0">
            <a:latin typeface="Calibri" panose="020F0502020204030204"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8281AFE636739468E79E995C6C3458B" ma:contentTypeVersion="13" ma:contentTypeDescription="Create a new document." ma:contentTypeScope="" ma:versionID="67d3cff906082429e74d9897237ba36e">
  <xsd:schema xmlns:xsd="http://www.w3.org/2001/XMLSchema" xmlns:xs="http://www.w3.org/2001/XMLSchema" xmlns:p="http://schemas.microsoft.com/office/2006/metadata/properties" xmlns:ns1="http://schemas.microsoft.com/sharepoint/v3" xmlns:ns2="25adbfb8-6d04-40f6-9b2f-095a3e6cb46e" xmlns:ns3="26b51502-da3c-4e72-b249-ac300a428aa1" targetNamespace="http://schemas.microsoft.com/office/2006/metadata/properties" ma:root="true" ma:fieldsID="64a59c36fa68f82a9205525ef5637635" ns1:_="" ns2:_="" ns3:_="">
    <xsd:import namespace="http://schemas.microsoft.com/sharepoint/v3"/>
    <xsd:import namespace="25adbfb8-6d04-40f6-9b2f-095a3e6cb46e"/>
    <xsd:import namespace="26b51502-da3c-4e72-b249-ac300a428aa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AutoKeyPoints" minOccurs="0"/>
                <xsd:element ref="ns2:MediaServiceKeyPoints" minOccurs="0"/>
                <xsd:element ref="ns2:MediaServiceGenerationTime" minOccurs="0"/>
                <xsd:element ref="ns2:MediaServiceEventHashCode" minOccurs="0"/>
                <xsd:element ref="ns2:MediaServiceDateTaken" minOccurs="0"/>
                <xsd:element ref="ns3:SharedWithUsers" minOccurs="0"/>
                <xsd:element ref="ns3: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adbfb8-6d04-40f6-9b2f-095a3e6cb46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b51502-da3c-4e72-b249-ac300a428aa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BAE363-7A79-4EE7-84EB-B9551AE2CE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5adbfb8-6d04-40f6-9b2f-095a3e6cb46e"/>
    <ds:schemaRef ds:uri="26b51502-da3c-4e72-b249-ac300a428a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F6A00C6-79EB-4C30-8135-164DF7391583}">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A9EC3D55-4AC4-4F12-980E-50E32354E68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TM03090430[[fn=Banded]]</Template>
  <TotalTime>1457</TotalTime>
  <Words>709</Words>
  <Application>Microsoft Office PowerPoint</Application>
  <PresentationFormat>Widescreen</PresentationFormat>
  <Paragraphs>195</Paragraphs>
  <Slides>76</Slides>
  <Notes>76</Notes>
  <HiddenSlides>0</HiddenSlides>
  <MMClips>0</MMClips>
  <ScaleCrop>false</ScaleCrop>
  <HeadingPairs>
    <vt:vector size="4" baseType="variant">
      <vt:variant>
        <vt:lpstr>Theme</vt:lpstr>
      </vt:variant>
      <vt:variant>
        <vt:i4>3</vt:i4>
      </vt:variant>
      <vt:variant>
        <vt:lpstr>Slide Titles</vt:lpstr>
      </vt:variant>
      <vt:variant>
        <vt:i4>76</vt:i4>
      </vt:variant>
    </vt:vector>
  </HeadingPairs>
  <TitlesOfParts>
    <vt:vector size="79" baseType="lpstr">
      <vt:lpstr>Banded</vt:lpstr>
      <vt:lpstr>3_White Template</vt:lpstr>
      <vt:lpstr>Ford Widescreen</vt:lpstr>
      <vt:lpstr>Demo Path Summary</vt:lpstr>
      <vt:lpstr>PowerPoint Presentation</vt:lpstr>
      <vt:lpstr>Sales path summary</vt:lpstr>
      <vt:lpstr>Sales person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Sales Manager</vt:lpstr>
      <vt:lpstr>PowerPoint Presentation</vt:lpstr>
      <vt:lpstr>PowerPoint Presentation</vt:lpstr>
      <vt:lpstr>Service path summary</vt:lpstr>
      <vt:lpstr>Contact Center – service scheduling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path summary</vt:lpstr>
      <vt:lpstr>Contact center associate</vt:lpstr>
      <vt:lpstr>PowerPoint Presentation</vt:lpstr>
      <vt:lpstr>PowerPoint Presentation</vt:lpstr>
      <vt:lpstr>Service path summary</vt:lpstr>
      <vt:lpstr>Driver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path summary</vt:lpstr>
      <vt:lpstr>Dealer service advisor</vt:lpstr>
      <vt:lpstr>PowerPoint Presentation</vt:lpstr>
      <vt:lpstr>PowerPoint Presentation</vt:lpstr>
      <vt:lpstr>PowerPoint Presentation</vt:lpstr>
      <vt:lpstr>PowerPoint Presentation</vt:lpstr>
      <vt:lpstr>PowerPoint Presentation</vt:lpstr>
      <vt:lpstr>Service path summary</vt:lpstr>
      <vt:lpstr>Dealer service advisor</vt:lpstr>
      <vt:lpstr>PowerPoint Presentation</vt:lpstr>
      <vt:lpstr>PowerPoint Presentation</vt:lpstr>
      <vt:lpstr>PowerPoint Presentation</vt:lpstr>
      <vt:lpstr>PowerPoint Presentation</vt:lpstr>
      <vt:lpstr>PowerPoint Presentation</vt:lpstr>
      <vt:lpstr>Service path summary</vt:lpstr>
      <vt:lpstr>Driver</vt:lpstr>
      <vt:lpstr>PowerPoint Presentation</vt:lpstr>
      <vt:lpstr>PowerPoint Presentation</vt:lpstr>
      <vt:lpstr>PowerPoint Presentation</vt:lpstr>
      <vt:lpstr>PowerPoint Presentation</vt:lpstr>
      <vt:lpstr>PowerPoint Presentation</vt:lpstr>
      <vt:lpstr>Service path summary</vt:lpstr>
      <vt:lpstr>Driver</vt:lpstr>
      <vt:lpstr>PowerPoint Presentation</vt:lpstr>
      <vt:lpstr>PowerPoint Presentation</vt:lpstr>
      <vt:lpstr>Service path summary</vt:lpstr>
      <vt:lpstr>Service Center Manager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M Sullivan</dc:creator>
  <cp:lastModifiedBy>Tom Link</cp:lastModifiedBy>
  <cp:revision>24</cp:revision>
  <dcterms:created xsi:type="dcterms:W3CDTF">2019-05-03T01:45:32Z</dcterms:created>
  <dcterms:modified xsi:type="dcterms:W3CDTF">2019-12-09T17:49:13Z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0x010100A8281AFE636739468E79E995C6C3458B</vt:lpwstr>
  </property>
</Properties>
</file>